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290" r:id="rId2"/>
    <p:sldId id="2289" r:id="rId3"/>
    <p:sldId id="2291" r:id="rId4"/>
    <p:sldId id="2170" r:id="rId5"/>
    <p:sldId id="2043" r:id="rId6"/>
    <p:sldId id="2300" r:id="rId7"/>
    <p:sldId id="2351" r:id="rId8"/>
    <p:sldId id="2352" r:id="rId9"/>
    <p:sldId id="2303" r:id="rId10"/>
    <p:sldId id="2323" r:id="rId11"/>
    <p:sldId id="2353" r:id="rId12"/>
    <p:sldId id="2295" r:id="rId13"/>
    <p:sldId id="2188" r:id="rId14"/>
    <p:sldId id="2337" r:id="rId15"/>
    <p:sldId id="2338" r:id="rId16"/>
    <p:sldId id="2326" r:id="rId17"/>
    <p:sldId id="2322" r:id="rId18"/>
    <p:sldId id="2355" r:id="rId19"/>
    <p:sldId id="2354" r:id="rId20"/>
    <p:sldId id="2222" r:id="rId21"/>
    <p:sldId id="2340" r:id="rId22"/>
    <p:sldId id="2341" r:id="rId23"/>
    <p:sldId id="2356" r:id="rId24"/>
    <p:sldId id="2296" r:id="rId25"/>
    <p:sldId id="2232" r:id="rId26"/>
    <p:sldId id="2357" r:id="rId27"/>
    <p:sldId id="2331" r:id="rId28"/>
    <p:sldId id="2344" r:id="rId29"/>
    <p:sldId id="2358" r:id="rId30"/>
    <p:sldId id="2360" r:id="rId31"/>
    <p:sldId id="2359" r:id="rId32"/>
    <p:sldId id="2297" r:id="rId33"/>
    <p:sldId id="1910" r:id="rId34"/>
    <p:sldId id="2313" r:id="rId35"/>
    <p:sldId id="1911" r:id="rId36"/>
    <p:sldId id="2314" r:id="rId37"/>
    <p:sldId id="2361" r:id="rId38"/>
    <p:sldId id="1912" r:id="rId39"/>
    <p:sldId id="2346" r:id="rId40"/>
    <p:sldId id="1913" r:id="rId41"/>
    <p:sldId id="2332" r:id="rId42"/>
    <p:sldId id="1914" r:id="rId43"/>
    <p:sldId id="2316" r:id="rId44"/>
    <p:sldId id="1920" r:id="rId45"/>
    <p:sldId id="2255" r:id="rId46"/>
    <p:sldId id="1922" r:id="rId47"/>
    <p:sldId id="2347" r:id="rId48"/>
    <p:sldId id="1924" r:id="rId49"/>
    <p:sldId id="2317" r:id="rId50"/>
    <p:sldId id="1926" r:id="rId51"/>
    <p:sldId id="2134" r:id="rId52"/>
    <p:sldId id="2037" r:id="rId53"/>
    <p:sldId id="2244" r:id="rId54"/>
    <p:sldId id="2363" r:id="rId55"/>
    <p:sldId id="2039" r:id="rId56"/>
    <p:sldId id="2365" r:id="rId57"/>
    <p:sldId id="2041" r:id="rId58"/>
    <p:sldId id="2245" r:id="rId59"/>
    <p:sldId id="2367" r:id="rId60"/>
    <p:sldId id="2366" r:id="rId61"/>
    <p:sldId id="2171" r:id="rId62"/>
  </p:sldIdLst>
  <p:sldSz cx="12190413" cy="6859588"/>
  <p:notesSz cx="6858000" cy="9144000"/>
  <p:custDataLst>
    <p:tags r:id="rId65"/>
  </p:custDataLst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65" userDrawn="1">
          <p15:clr>
            <a:srgbClr val="A4A3A4"/>
          </p15:clr>
        </p15:guide>
        <p15:guide id="2" pos="19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4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EF4"/>
    <a:srgbClr val="2752A0"/>
    <a:srgbClr val="495666"/>
    <a:srgbClr val="044491"/>
    <a:srgbClr val="0070C0"/>
    <a:srgbClr val="384556"/>
    <a:srgbClr val="F2F2F2"/>
    <a:srgbClr val="C00000"/>
    <a:srgbClr val="1481E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18" autoAdjust="0"/>
    <p:restoredTop sz="96318" autoAdjust="0"/>
  </p:normalViewPr>
  <p:slideViewPr>
    <p:cSldViewPr showGuides="1">
      <p:cViewPr>
        <p:scale>
          <a:sx n="75" d="100"/>
          <a:sy n="75" d="100"/>
        </p:scale>
        <p:origin x="413" y="216"/>
      </p:cViewPr>
      <p:guideLst>
        <p:guide orient="horz" pos="1265"/>
        <p:guide pos="19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94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066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96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347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060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622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5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257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743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475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12190413" cy="1727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5" name="任意形状 14"/>
          <p:cNvSpPr/>
          <p:nvPr userDrawn="1"/>
        </p:nvSpPr>
        <p:spPr>
          <a:xfrm>
            <a:off x="1" y="1501770"/>
            <a:ext cx="12190412" cy="1501295"/>
          </a:xfrm>
          <a:custGeom>
            <a:avLst/>
            <a:gdLst>
              <a:gd name="connsiteX0" fmla="*/ 0 w 12191999"/>
              <a:gd name="connsiteY0" fmla="*/ 0 h 1500947"/>
              <a:gd name="connsiteX1" fmla="*/ 12191999 w 12191999"/>
              <a:gd name="connsiteY1" fmla="*/ 0 h 1500947"/>
              <a:gd name="connsiteX2" fmla="*/ 12191999 w 12191999"/>
              <a:gd name="connsiteY2" fmla="*/ 669131 h 1500947"/>
              <a:gd name="connsiteX3" fmla="*/ 11750290 w 12191999"/>
              <a:gd name="connsiteY3" fmla="*/ 788658 h 1500947"/>
              <a:gd name="connsiteX4" fmla="*/ 6096001 w 12191999"/>
              <a:gd name="connsiteY4" fmla="*/ 1500947 h 1500947"/>
              <a:gd name="connsiteX5" fmla="*/ 441709 w 12191999"/>
              <a:gd name="connsiteY5" fmla="*/ 788658 h 1500947"/>
              <a:gd name="connsiteX6" fmla="*/ 0 w 12191999"/>
              <a:gd name="connsiteY6" fmla="*/ 669130 h 1500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1500947">
                <a:moveTo>
                  <a:pt x="0" y="0"/>
                </a:moveTo>
                <a:lnTo>
                  <a:pt x="12191999" y="0"/>
                </a:lnTo>
                <a:lnTo>
                  <a:pt x="12191999" y="669131"/>
                </a:lnTo>
                <a:lnTo>
                  <a:pt x="11750290" y="788658"/>
                </a:lnTo>
                <a:cubicBezTo>
                  <a:pt x="9943031" y="1253646"/>
                  <a:pt x="8048396" y="1500947"/>
                  <a:pt x="6096001" y="1500947"/>
                </a:cubicBezTo>
                <a:cubicBezTo>
                  <a:pt x="4143604" y="1500947"/>
                  <a:pt x="2248969" y="1253646"/>
                  <a:pt x="441709" y="788658"/>
                </a:cubicBezTo>
                <a:lnTo>
                  <a:pt x="0" y="66913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2400"/>
          </a:p>
        </p:txBody>
      </p:sp>
      <p:sp>
        <p:nvSpPr>
          <p:cNvPr id="9" name="任意多边形 8"/>
          <p:cNvSpPr/>
          <p:nvPr userDrawn="1"/>
        </p:nvSpPr>
        <p:spPr>
          <a:xfrm rot="2222741">
            <a:off x="-143064" y="-128999"/>
            <a:ext cx="935542" cy="910903"/>
          </a:xfrm>
          <a:custGeom>
            <a:avLst/>
            <a:gdLst>
              <a:gd name="connsiteX0" fmla="*/ 0 w 935542"/>
              <a:gd name="connsiteY0" fmla="*/ 389105 h 910903"/>
              <a:gd name="connsiteX1" fmla="*/ 515503 w 935542"/>
              <a:gd name="connsiteY1" fmla="*/ 0 h 910903"/>
              <a:gd name="connsiteX2" fmla="*/ 562043 w 935542"/>
              <a:gd name="connsiteY2" fmla="*/ 4592 h 910903"/>
              <a:gd name="connsiteX3" fmla="*/ 935542 w 935542"/>
              <a:gd name="connsiteY3" fmla="*/ 453097 h 910903"/>
              <a:gd name="connsiteX4" fmla="*/ 467771 w 935542"/>
              <a:gd name="connsiteY4" fmla="*/ 910903 h 910903"/>
              <a:gd name="connsiteX5" fmla="*/ 392791 w 935542"/>
              <a:gd name="connsiteY5" fmla="*/ 910903 h 910903"/>
              <a:gd name="connsiteX6" fmla="*/ 0 w 935542"/>
              <a:gd name="connsiteY6" fmla="*/ 390516 h 91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5542" h="910903">
                <a:moveTo>
                  <a:pt x="0" y="389105"/>
                </a:moveTo>
                <a:lnTo>
                  <a:pt x="515503" y="0"/>
                </a:lnTo>
                <a:lnTo>
                  <a:pt x="562043" y="4592"/>
                </a:lnTo>
                <a:cubicBezTo>
                  <a:pt x="775199" y="47281"/>
                  <a:pt x="935542" y="231863"/>
                  <a:pt x="935542" y="453097"/>
                </a:cubicBezTo>
                <a:cubicBezTo>
                  <a:pt x="935542" y="705936"/>
                  <a:pt x="726114" y="910903"/>
                  <a:pt x="467771" y="910903"/>
                </a:cubicBezTo>
                <a:lnTo>
                  <a:pt x="392791" y="910903"/>
                </a:lnTo>
                <a:lnTo>
                  <a:pt x="0" y="390516"/>
                </a:lnTo>
                <a:close/>
              </a:path>
            </a:pathLst>
          </a:cu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8574" y="16625"/>
            <a:ext cx="7144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i="1" dirty="0" smtClean="0"/>
              <a:t>易错辨析</a:t>
            </a:r>
            <a:endParaRPr lang="zh-CN" alt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288367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6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3.png"/><Relationship Id="rId7" Type="http://schemas.openxmlformats.org/officeDocument/2006/relationships/package" Target="../embeddings/Microsoft_Word___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2.emf"/><Relationship Id="rId4" Type="http://schemas.openxmlformats.org/officeDocument/2006/relationships/slide" Target="slide3.xml"/><Relationship Id="rId9" Type="http://schemas.openxmlformats.org/officeDocument/2006/relationships/package" Target="../embeddings/Microsoft_Word___3.doc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3.png"/><Relationship Id="rId7" Type="http://schemas.openxmlformats.org/officeDocument/2006/relationships/package" Target="../embeddings/Microsoft_Word___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__5.docx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Word___6.docx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Word___8.docx"/><Relationship Id="rId4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__9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Word___10.docx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2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12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png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__11.doc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7.xml"/><Relationship Id="rId3" Type="http://schemas.openxmlformats.org/officeDocument/2006/relationships/slide" Target="slide35.xml"/><Relationship Id="rId7" Type="http://schemas.openxmlformats.org/officeDocument/2006/relationships/slide" Target="slide44.xml"/><Relationship Id="rId12" Type="http://schemas.openxmlformats.org/officeDocument/2006/relationships/slide" Target="slide55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11" Type="http://schemas.openxmlformats.org/officeDocument/2006/relationships/slide" Target="slide52.xml"/><Relationship Id="rId5" Type="http://schemas.openxmlformats.org/officeDocument/2006/relationships/slide" Target="slide40.xml"/><Relationship Id="rId10" Type="http://schemas.openxmlformats.org/officeDocument/2006/relationships/slide" Target="slide50.xml"/><Relationship Id="rId4" Type="http://schemas.openxmlformats.org/officeDocument/2006/relationships/slide" Target="slide38.xml"/><Relationship Id="rId9" Type="http://schemas.openxmlformats.org/officeDocument/2006/relationships/slide" Target="slide4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7.xml"/><Relationship Id="rId3" Type="http://schemas.openxmlformats.org/officeDocument/2006/relationships/slide" Target="slide35.xml"/><Relationship Id="rId7" Type="http://schemas.openxmlformats.org/officeDocument/2006/relationships/slide" Target="slide44.xml"/><Relationship Id="rId12" Type="http://schemas.openxmlformats.org/officeDocument/2006/relationships/slide" Target="slide55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11" Type="http://schemas.openxmlformats.org/officeDocument/2006/relationships/slide" Target="slide52.xml"/><Relationship Id="rId5" Type="http://schemas.openxmlformats.org/officeDocument/2006/relationships/slide" Target="slide40.xml"/><Relationship Id="rId10" Type="http://schemas.openxmlformats.org/officeDocument/2006/relationships/slide" Target="slide50.xml"/><Relationship Id="rId4" Type="http://schemas.openxmlformats.org/officeDocument/2006/relationships/slide" Target="slide38.xml"/><Relationship Id="rId9" Type="http://schemas.openxmlformats.org/officeDocument/2006/relationships/slide" Target="slide48.xml"/><Relationship Id="rId1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7.xml"/><Relationship Id="rId3" Type="http://schemas.openxmlformats.org/officeDocument/2006/relationships/slide" Target="slide35.xml"/><Relationship Id="rId7" Type="http://schemas.openxmlformats.org/officeDocument/2006/relationships/slide" Target="slide44.xml"/><Relationship Id="rId12" Type="http://schemas.openxmlformats.org/officeDocument/2006/relationships/slide" Target="slide55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11" Type="http://schemas.openxmlformats.org/officeDocument/2006/relationships/slide" Target="slide52.xml"/><Relationship Id="rId5" Type="http://schemas.openxmlformats.org/officeDocument/2006/relationships/slide" Target="slide40.xml"/><Relationship Id="rId10" Type="http://schemas.openxmlformats.org/officeDocument/2006/relationships/slide" Target="slide50.xml"/><Relationship Id="rId4" Type="http://schemas.openxmlformats.org/officeDocument/2006/relationships/slide" Target="slide38.xml"/><Relationship Id="rId9" Type="http://schemas.openxmlformats.org/officeDocument/2006/relationships/slide" Target="slide48.xml"/><Relationship Id="rId1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7.xml"/><Relationship Id="rId3" Type="http://schemas.openxmlformats.org/officeDocument/2006/relationships/slide" Target="slide35.xml"/><Relationship Id="rId7" Type="http://schemas.openxmlformats.org/officeDocument/2006/relationships/slide" Target="slide44.xml"/><Relationship Id="rId12" Type="http://schemas.openxmlformats.org/officeDocument/2006/relationships/slide" Target="slide55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11" Type="http://schemas.openxmlformats.org/officeDocument/2006/relationships/slide" Target="slide52.xml"/><Relationship Id="rId5" Type="http://schemas.openxmlformats.org/officeDocument/2006/relationships/slide" Target="slide40.xml"/><Relationship Id="rId15" Type="http://schemas.openxmlformats.org/officeDocument/2006/relationships/image" Target="../media/image27.png"/><Relationship Id="rId10" Type="http://schemas.openxmlformats.org/officeDocument/2006/relationships/slide" Target="slide50.xml"/><Relationship Id="rId4" Type="http://schemas.openxmlformats.org/officeDocument/2006/relationships/slide" Target="slide38.xml"/><Relationship Id="rId9" Type="http://schemas.openxmlformats.org/officeDocument/2006/relationships/slide" Target="slide48.xml"/><Relationship Id="rId1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7.xml"/><Relationship Id="rId3" Type="http://schemas.openxmlformats.org/officeDocument/2006/relationships/slide" Target="slide35.xml"/><Relationship Id="rId7" Type="http://schemas.openxmlformats.org/officeDocument/2006/relationships/slide" Target="slide44.xml"/><Relationship Id="rId12" Type="http://schemas.openxmlformats.org/officeDocument/2006/relationships/slide" Target="slide55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11" Type="http://schemas.openxmlformats.org/officeDocument/2006/relationships/slide" Target="slide52.xml"/><Relationship Id="rId5" Type="http://schemas.openxmlformats.org/officeDocument/2006/relationships/slide" Target="slide40.xml"/><Relationship Id="rId15" Type="http://schemas.openxmlformats.org/officeDocument/2006/relationships/image" Target="../media/image27.png"/><Relationship Id="rId10" Type="http://schemas.openxmlformats.org/officeDocument/2006/relationships/slide" Target="slide50.xml"/><Relationship Id="rId4" Type="http://schemas.openxmlformats.org/officeDocument/2006/relationships/slide" Target="slide38.xml"/><Relationship Id="rId9" Type="http://schemas.openxmlformats.org/officeDocument/2006/relationships/slide" Target="slide48.xml"/><Relationship Id="rId1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7.xml"/><Relationship Id="rId3" Type="http://schemas.openxmlformats.org/officeDocument/2006/relationships/slide" Target="slide35.xml"/><Relationship Id="rId7" Type="http://schemas.openxmlformats.org/officeDocument/2006/relationships/slide" Target="slide44.xml"/><Relationship Id="rId12" Type="http://schemas.openxmlformats.org/officeDocument/2006/relationships/slide" Target="slide55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11" Type="http://schemas.openxmlformats.org/officeDocument/2006/relationships/slide" Target="slide52.xml"/><Relationship Id="rId5" Type="http://schemas.openxmlformats.org/officeDocument/2006/relationships/slide" Target="slide40.xml"/><Relationship Id="rId10" Type="http://schemas.openxmlformats.org/officeDocument/2006/relationships/slide" Target="slide50.xml"/><Relationship Id="rId4" Type="http://schemas.openxmlformats.org/officeDocument/2006/relationships/slide" Target="slide38.xml"/><Relationship Id="rId9" Type="http://schemas.openxmlformats.org/officeDocument/2006/relationships/slide" Target="slide48.xml"/><Relationship Id="rId1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5.xml"/><Relationship Id="rId18" Type="http://schemas.openxmlformats.org/officeDocument/2006/relationships/image" Target="../media/image28.png"/><Relationship Id="rId3" Type="http://schemas.openxmlformats.org/officeDocument/2006/relationships/slide" Target="slide33.xml"/><Relationship Id="rId7" Type="http://schemas.openxmlformats.org/officeDocument/2006/relationships/slide" Target="slide42.xml"/><Relationship Id="rId12" Type="http://schemas.openxmlformats.org/officeDocument/2006/relationships/slide" Target="slide52.xml"/><Relationship Id="rId1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6" Type="http://schemas.openxmlformats.org/officeDocument/2006/relationships/package" Target="../embeddings/Microsoft_Word___12.docx"/><Relationship Id="rId1" Type="http://schemas.openxmlformats.org/officeDocument/2006/relationships/vmlDrawing" Target="../drawings/vmlDrawing10.vml"/><Relationship Id="rId6" Type="http://schemas.openxmlformats.org/officeDocument/2006/relationships/slide" Target="slide40.xml"/><Relationship Id="rId11" Type="http://schemas.openxmlformats.org/officeDocument/2006/relationships/slide" Target="slide50.xml"/><Relationship Id="rId5" Type="http://schemas.openxmlformats.org/officeDocument/2006/relationships/slide" Target="slide38.xml"/><Relationship Id="rId15" Type="http://schemas.openxmlformats.org/officeDocument/2006/relationships/image" Target="../media/image13.png"/><Relationship Id="rId10" Type="http://schemas.openxmlformats.org/officeDocument/2006/relationships/slide" Target="slide48.xml"/><Relationship Id="rId4" Type="http://schemas.openxmlformats.org/officeDocument/2006/relationships/slide" Target="slide35.xml"/><Relationship Id="rId9" Type="http://schemas.openxmlformats.org/officeDocument/2006/relationships/slide" Target="slide46.xml"/><Relationship Id="rId14" Type="http://schemas.openxmlformats.org/officeDocument/2006/relationships/slide" Target="slide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7.xml"/><Relationship Id="rId3" Type="http://schemas.openxmlformats.org/officeDocument/2006/relationships/slide" Target="slide35.xml"/><Relationship Id="rId7" Type="http://schemas.openxmlformats.org/officeDocument/2006/relationships/slide" Target="slide44.xml"/><Relationship Id="rId12" Type="http://schemas.openxmlformats.org/officeDocument/2006/relationships/slide" Target="slide55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11" Type="http://schemas.openxmlformats.org/officeDocument/2006/relationships/slide" Target="slide52.xml"/><Relationship Id="rId5" Type="http://schemas.openxmlformats.org/officeDocument/2006/relationships/slide" Target="slide40.xml"/><Relationship Id="rId10" Type="http://schemas.openxmlformats.org/officeDocument/2006/relationships/slide" Target="slide50.xml"/><Relationship Id="rId4" Type="http://schemas.openxmlformats.org/officeDocument/2006/relationships/slide" Target="slide38.xml"/><Relationship Id="rId9" Type="http://schemas.openxmlformats.org/officeDocument/2006/relationships/slide" Target="slide4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7.xml"/><Relationship Id="rId3" Type="http://schemas.openxmlformats.org/officeDocument/2006/relationships/slide" Target="slide35.xml"/><Relationship Id="rId7" Type="http://schemas.openxmlformats.org/officeDocument/2006/relationships/slide" Target="slide44.xml"/><Relationship Id="rId12" Type="http://schemas.openxmlformats.org/officeDocument/2006/relationships/slide" Target="slide55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11" Type="http://schemas.openxmlformats.org/officeDocument/2006/relationships/slide" Target="slide52.xml"/><Relationship Id="rId5" Type="http://schemas.openxmlformats.org/officeDocument/2006/relationships/slide" Target="slide40.xml"/><Relationship Id="rId10" Type="http://schemas.openxmlformats.org/officeDocument/2006/relationships/slide" Target="slide50.xml"/><Relationship Id="rId4" Type="http://schemas.openxmlformats.org/officeDocument/2006/relationships/slide" Target="slide38.xml"/><Relationship Id="rId9" Type="http://schemas.openxmlformats.org/officeDocument/2006/relationships/slide" Target="slide48.xml"/><Relationship Id="rId1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7.xml"/><Relationship Id="rId3" Type="http://schemas.openxmlformats.org/officeDocument/2006/relationships/slide" Target="slide35.xml"/><Relationship Id="rId7" Type="http://schemas.openxmlformats.org/officeDocument/2006/relationships/slide" Target="slide44.xml"/><Relationship Id="rId12" Type="http://schemas.openxmlformats.org/officeDocument/2006/relationships/slide" Target="slide55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11" Type="http://schemas.openxmlformats.org/officeDocument/2006/relationships/slide" Target="slide52.xml"/><Relationship Id="rId5" Type="http://schemas.openxmlformats.org/officeDocument/2006/relationships/slide" Target="slide40.xml"/><Relationship Id="rId10" Type="http://schemas.openxmlformats.org/officeDocument/2006/relationships/slide" Target="slide50.xml"/><Relationship Id="rId4" Type="http://schemas.openxmlformats.org/officeDocument/2006/relationships/slide" Target="slide38.xml"/><Relationship Id="rId9" Type="http://schemas.openxmlformats.org/officeDocument/2006/relationships/slide" Target="slide48.xml"/><Relationship Id="rId1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7.xml"/><Relationship Id="rId3" Type="http://schemas.openxmlformats.org/officeDocument/2006/relationships/slide" Target="slide35.xml"/><Relationship Id="rId7" Type="http://schemas.openxmlformats.org/officeDocument/2006/relationships/slide" Target="slide44.xml"/><Relationship Id="rId12" Type="http://schemas.openxmlformats.org/officeDocument/2006/relationships/slide" Target="slide55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11" Type="http://schemas.openxmlformats.org/officeDocument/2006/relationships/slide" Target="slide52.xml"/><Relationship Id="rId5" Type="http://schemas.openxmlformats.org/officeDocument/2006/relationships/slide" Target="slide40.xml"/><Relationship Id="rId15" Type="http://schemas.openxmlformats.org/officeDocument/2006/relationships/image" Target="../media/image30.png"/><Relationship Id="rId10" Type="http://schemas.openxmlformats.org/officeDocument/2006/relationships/slide" Target="slide50.xml"/><Relationship Id="rId4" Type="http://schemas.openxmlformats.org/officeDocument/2006/relationships/slide" Target="slide38.xml"/><Relationship Id="rId9" Type="http://schemas.openxmlformats.org/officeDocument/2006/relationships/slide" Target="slide48.xml"/><Relationship Id="rId1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7.xml"/><Relationship Id="rId3" Type="http://schemas.openxmlformats.org/officeDocument/2006/relationships/slide" Target="slide35.xml"/><Relationship Id="rId7" Type="http://schemas.openxmlformats.org/officeDocument/2006/relationships/slide" Target="slide44.xml"/><Relationship Id="rId12" Type="http://schemas.openxmlformats.org/officeDocument/2006/relationships/slide" Target="slide55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11" Type="http://schemas.openxmlformats.org/officeDocument/2006/relationships/slide" Target="slide52.xml"/><Relationship Id="rId5" Type="http://schemas.openxmlformats.org/officeDocument/2006/relationships/slide" Target="slide40.xml"/><Relationship Id="rId10" Type="http://schemas.openxmlformats.org/officeDocument/2006/relationships/slide" Target="slide50.xml"/><Relationship Id="rId4" Type="http://schemas.openxmlformats.org/officeDocument/2006/relationships/slide" Target="slide38.xml"/><Relationship Id="rId9" Type="http://schemas.openxmlformats.org/officeDocument/2006/relationships/slide" Target="slide48.xml"/><Relationship Id="rId1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7.xml"/><Relationship Id="rId3" Type="http://schemas.openxmlformats.org/officeDocument/2006/relationships/slide" Target="slide35.xml"/><Relationship Id="rId7" Type="http://schemas.openxmlformats.org/officeDocument/2006/relationships/slide" Target="slide44.xml"/><Relationship Id="rId12" Type="http://schemas.openxmlformats.org/officeDocument/2006/relationships/slide" Target="slide55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11" Type="http://schemas.openxmlformats.org/officeDocument/2006/relationships/slide" Target="slide52.xml"/><Relationship Id="rId5" Type="http://schemas.openxmlformats.org/officeDocument/2006/relationships/slide" Target="slide40.xml"/><Relationship Id="rId15" Type="http://schemas.openxmlformats.org/officeDocument/2006/relationships/image" Target="../media/image31.png"/><Relationship Id="rId10" Type="http://schemas.openxmlformats.org/officeDocument/2006/relationships/slide" Target="slide50.xml"/><Relationship Id="rId4" Type="http://schemas.openxmlformats.org/officeDocument/2006/relationships/slide" Target="slide38.xml"/><Relationship Id="rId9" Type="http://schemas.openxmlformats.org/officeDocument/2006/relationships/slide" Target="slide48.xml"/><Relationship Id="rId1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5.xml"/><Relationship Id="rId3" Type="http://schemas.openxmlformats.org/officeDocument/2006/relationships/slide" Target="slide33.xml"/><Relationship Id="rId7" Type="http://schemas.openxmlformats.org/officeDocument/2006/relationships/slide" Target="slide42.xml"/><Relationship Id="rId12" Type="http://schemas.openxmlformats.org/officeDocument/2006/relationships/slide" Target="slide52.xml"/><Relationship Id="rId1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emf"/><Relationship Id="rId1" Type="http://schemas.openxmlformats.org/officeDocument/2006/relationships/vmlDrawing" Target="../drawings/vmlDrawing11.vml"/><Relationship Id="rId6" Type="http://schemas.openxmlformats.org/officeDocument/2006/relationships/slide" Target="slide40.xml"/><Relationship Id="rId11" Type="http://schemas.openxmlformats.org/officeDocument/2006/relationships/slide" Target="slide50.xml"/><Relationship Id="rId5" Type="http://schemas.openxmlformats.org/officeDocument/2006/relationships/slide" Target="slide38.xml"/><Relationship Id="rId15" Type="http://schemas.openxmlformats.org/officeDocument/2006/relationships/package" Target="../embeddings/Microsoft_Word___13.docx"/><Relationship Id="rId10" Type="http://schemas.openxmlformats.org/officeDocument/2006/relationships/slide" Target="slide48.xml"/><Relationship Id="rId4" Type="http://schemas.openxmlformats.org/officeDocument/2006/relationships/slide" Target="slide35.xml"/><Relationship Id="rId9" Type="http://schemas.openxmlformats.org/officeDocument/2006/relationships/slide" Target="slide46.xml"/><Relationship Id="rId14" Type="http://schemas.openxmlformats.org/officeDocument/2006/relationships/slide" Target="slide5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5.xml"/><Relationship Id="rId18" Type="http://schemas.openxmlformats.org/officeDocument/2006/relationships/image" Target="../media/image33.png"/><Relationship Id="rId3" Type="http://schemas.openxmlformats.org/officeDocument/2006/relationships/slide" Target="slide33.xml"/><Relationship Id="rId7" Type="http://schemas.openxmlformats.org/officeDocument/2006/relationships/slide" Target="slide42.xml"/><Relationship Id="rId12" Type="http://schemas.openxmlformats.org/officeDocument/2006/relationships/slide" Target="slide52.xml"/><Relationship Id="rId17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6" Type="http://schemas.openxmlformats.org/officeDocument/2006/relationships/package" Target="../embeddings/Microsoft_Word___14.docx"/><Relationship Id="rId1" Type="http://schemas.openxmlformats.org/officeDocument/2006/relationships/vmlDrawing" Target="../drawings/vmlDrawing12.vml"/><Relationship Id="rId6" Type="http://schemas.openxmlformats.org/officeDocument/2006/relationships/slide" Target="slide40.xml"/><Relationship Id="rId11" Type="http://schemas.openxmlformats.org/officeDocument/2006/relationships/slide" Target="slide50.xml"/><Relationship Id="rId5" Type="http://schemas.openxmlformats.org/officeDocument/2006/relationships/slide" Target="slide38.xml"/><Relationship Id="rId15" Type="http://schemas.openxmlformats.org/officeDocument/2006/relationships/image" Target="../media/image13.png"/><Relationship Id="rId10" Type="http://schemas.openxmlformats.org/officeDocument/2006/relationships/slide" Target="slide48.xml"/><Relationship Id="rId4" Type="http://schemas.openxmlformats.org/officeDocument/2006/relationships/slide" Target="slide35.xml"/><Relationship Id="rId9" Type="http://schemas.openxmlformats.org/officeDocument/2006/relationships/slide" Target="slide46.xml"/><Relationship Id="rId14" Type="http://schemas.openxmlformats.org/officeDocument/2006/relationships/slide" Target="slide5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7.xml"/><Relationship Id="rId3" Type="http://schemas.openxmlformats.org/officeDocument/2006/relationships/slide" Target="slide35.xml"/><Relationship Id="rId7" Type="http://schemas.openxmlformats.org/officeDocument/2006/relationships/slide" Target="slide44.xml"/><Relationship Id="rId12" Type="http://schemas.openxmlformats.org/officeDocument/2006/relationships/slide" Target="slide55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11" Type="http://schemas.openxmlformats.org/officeDocument/2006/relationships/slide" Target="slide52.xml"/><Relationship Id="rId5" Type="http://schemas.openxmlformats.org/officeDocument/2006/relationships/slide" Target="slide40.xml"/><Relationship Id="rId10" Type="http://schemas.openxmlformats.org/officeDocument/2006/relationships/slide" Target="slide50.xml"/><Relationship Id="rId4" Type="http://schemas.openxmlformats.org/officeDocument/2006/relationships/slide" Target="slide38.xml"/><Relationship Id="rId9" Type="http://schemas.openxmlformats.org/officeDocument/2006/relationships/slide" Target="slide48.xml"/><Relationship Id="rId14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7.xml"/><Relationship Id="rId3" Type="http://schemas.openxmlformats.org/officeDocument/2006/relationships/slide" Target="slide35.xml"/><Relationship Id="rId7" Type="http://schemas.openxmlformats.org/officeDocument/2006/relationships/slide" Target="slide44.xml"/><Relationship Id="rId12" Type="http://schemas.openxmlformats.org/officeDocument/2006/relationships/slide" Target="slide55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11" Type="http://schemas.openxmlformats.org/officeDocument/2006/relationships/slide" Target="slide52.xml"/><Relationship Id="rId5" Type="http://schemas.openxmlformats.org/officeDocument/2006/relationships/slide" Target="slide40.xml"/><Relationship Id="rId15" Type="http://schemas.openxmlformats.org/officeDocument/2006/relationships/image" Target="../media/image35.png"/><Relationship Id="rId10" Type="http://schemas.openxmlformats.org/officeDocument/2006/relationships/slide" Target="slide50.xml"/><Relationship Id="rId4" Type="http://schemas.openxmlformats.org/officeDocument/2006/relationships/slide" Target="slide38.xml"/><Relationship Id="rId9" Type="http://schemas.openxmlformats.org/officeDocument/2006/relationships/slide" Target="slide48.xml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7.xml"/><Relationship Id="rId3" Type="http://schemas.openxmlformats.org/officeDocument/2006/relationships/slide" Target="slide35.xml"/><Relationship Id="rId7" Type="http://schemas.openxmlformats.org/officeDocument/2006/relationships/slide" Target="slide44.xml"/><Relationship Id="rId12" Type="http://schemas.openxmlformats.org/officeDocument/2006/relationships/slide" Target="slide55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11" Type="http://schemas.openxmlformats.org/officeDocument/2006/relationships/slide" Target="slide52.xml"/><Relationship Id="rId5" Type="http://schemas.openxmlformats.org/officeDocument/2006/relationships/slide" Target="slide40.xml"/><Relationship Id="rId10" Type="http://schemas.openxmlformats.org/officeDocument/2006/relationships/slide" Target="slide50.xml"/><Relationship Id="rId4" Type="http://schemas.openxmlformats.org/officeDocument/2006/relationships/slide" Target="slide38.xml"/><Relationship Id="rId9" Type="http://schemas.openxmlformats.org/officeDocument/2006/relationships/slide" Target="slide48.xml"/><Relationship Id="rId14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5.xml"/><Relationship Id="rId18" Type="http://schemas.openxmlformats.org/officeDocument/2006/relationships/image" Target="../media/image36.png"/><Relationship Id="rId3" Type="http://schemas.openxmlformats.org/officeDocument/2006/relationships/slide" Target="slide33.xml"/><Relationship Id="rId7" Type="http://schemas.openxmlformats.org/officeDocument/2006/relationships/slide" Target="slide42.xml"/><Relationship Id="rId12" Type="http://schemas.openxmlformats.org/officeDocument/2006/relationships/slide" Target="slide52.xml"/><Relationship Id="rId17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6" Type="http://schemas.openxmlformats.org/officeDocument/2006/relationships/package" Target="../embeddings/Microsoft_Word___15.docx"/><Relationship Id="rId1" Type="http://schemas.openxmlformats.org/officeDocument/2006/relationships/vmlDrawing" Target="../drawings/vmlDrawing13.vml"/><Relationship Id="rId6" Type="http://schemas.openxmlformats.org/officeDocument/2006/relationships/slide" Target="slide40.xml"/><Relationship Id="rId11" Type="http://schemas.openxmlformats.org/officeDocument/2006/relationships/slide" Target="slide50.xml"/><Relationship Id="rId5" Type="http://schemas.openxmlformats.org/officeDocument/2006/relationships/slide" Target="slide38.xml"/><Relationship Id="rId15" Type="http://schemas.openxmlformats.org/officeDocument/2006/relationships/image" Target="../media/image13.png"/><Relationship Id="rId10" Type="http://schemas.openxmlformats.org/officeDocument/2006/relationships/slide" Target="slide48.xml"/><Relationship Id="rId4" Type="http://schemas.openxmlformats.org/officeDocument/2006/relationships/slide" Target="slide35.xml"/><Relationship Id="rId9" Type="http://schemas.openxmlformats.org/officeDocument/2006/relationships/slide" Target="slide46.xml"/><Relationship Id="rId14" Type="http://schemas.openxmlformats.org/officeDocument/2006/relationships/slide" Target="slide5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7.xml"/><Relationship Id="rId3" Type="http://schemas.openxmlformats.org/officeDocument/2006/relationships/slide" Target="slide35.xml"/><Relationship Id="rId7" Type="http://schemas.openxmlformats.org/officeDocument/2006/relationships/slide" Target="slide44.xml"/><Relationship Id="rId12" Type="http://schemas.openxmlformats.org/officeDocument/2006/relationships/slide" Target="slide55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11" Type="http://schemas.openxmlformats.org/officeDocument/2006/relationships/slide" Target="slide52.xml"/><Relationship Id="rId5" Type="http://schemas.openxmlformats.org/officeDocument/2006/relationships/slide" Target="slide40.xml"/><Relationship Id="rId10" Type="http://schemas.openxmlformats.org/officeDocument/2006/relationships/slide" Target="slide50.xml"/><Relationship Id="rId4" Type="http://schemas.openxmlformats.org/officeDocument/2006/relationships/slide" Target="slide38.xml"/><Relationship Id="rId9" Type="http://schemas.openxmlformats.org/officeDocument/2006/relationships/slide" Target="slide48.xml"/><Relationship Id="rId14" Type="http://schemas.openxmlformats.org/officeDocument/2006/relationships/image" Target="../media/image3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7.xml"/><Relationship Id="rId3" Type="http://schemas.openxmlformats.org/officeDocument/2006/relationships/slide" Target="slide35.xml"/><Relationship Id="rId7" Type="http://schemas.openxmlformats.org/officeDocument/2006/relationships/slide" Target="slide44.xml"/><Relationship Id="rId12" Type="http://schemas.openxmlformats.org/officeDocument/2006/relationships/slide" Target="slide55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11" Type="http://schemas.openxmlformats.org/officeDocument/2006/relationships/slide" Target="slide52.xml"/><Relationship Id="rId5" Type="http://schemas.openxmlformats.org/officeDocument/2006/relationships/slide" Target="slide40.xml"/><Relationship Id="rId15" Type="http://schemas.openxmlformats.org/officeDocument/2006/relationships/image" Target="../media/image38.png"/><Relationship Id="rId10" Type="http://schemas.openxmlformats.org/officeDocument/2006/relationships/slide" Target="slide50.xml"/><Relationship Id="rId4" Type="http://schemas.openxmlformats.org/officeDocument/2006/relationships/slide" Target="slide38.xml"/><Relationship Id="rId9" Type="http://schemas.openxmlformats.org/officeDocument/2006/relationships/slide" Target="slide48.xml"/><Relationship Id="rId14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7.xml"/><Relationship Id="rId3" Type="http://schemas.openxmlformats.org/officeDocument/2006/relationships/slide" Target="slide35.xml"/><Relationship Id="rId7" Type="http://schemas.openxmlformats.org/officeDocument/2006/relationships/slide" Target="slide44.xml"/><Relationship Id="rId12" Type="http://schemas.openxmlformats.org/officeDocument/2006/relationships/slide" Target="slide55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11" Type="http://schemas.openxmlformats.org/officeDocument/2006/relationships/slide" Target="slide52.xml"/><Relationship Id="rId5" Type="http://schemas.openxmlformats.org/officeDocument/2006/relationships/slide" Target="slide40.xml"/><Relationship Id="rId15" Type="http://schemas.openxmlformats.org/officeDocument/2006/relationships/image" Target="../media/image38.png"/><Relationship Id="rId10" Type="http://schemas.openxmlformats.org/officeDocument/2006/relationships/slide" Target="slide50.xml"/><Relationship Id="rId4" Type="http://schemas.openxmlformats.org/officeDocument/2006/relationships/slide" Target="slide38.xml"/><Relationship Id="rId9" Type="http://schemas.openxmlformats.org/officeDocument/2006/relationships/slide" Target="slide48.xml"/><Relationship Id="rId14" Type="http://schemas.openxmlformats.org/officeDocument/2006/relationships/image" Target="../media/image1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5.xml"/><Relationship Id="rId18" Type="http://schemas.openxmlformats.org/officeDocument/2006/relationships/image" Target="../media/image40.png"/><Relationship Id="rId3" Type="http://schemas.openxmlformats.org/officeDocument/2006/relationships/slide" Target="slide33.xml"/><Relationship Id="rId7" Type="http://schemas.openxmlformats.org/officeDocument/2006/relationships/slide" Target="slide42.xml"/><Relationship Id="rId12" Type="http://schemas.openxmlformats.org/officeDocument/2006/relationships/slide" Target="slide52.xml"/><Relationship Id="rId17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6" Type="http://schemas.openxmlformats.org/officeDocument/2006/relationships/package" Target="../embeddings/Microsoft_Word___16.docx"/><Relationship Id="rId1" Type="http://schemas.openxmlformats.org/officeDocument/2006/relationships/vmlDrawing" Target="../drawings/vmlDrawing14.vml"/><Relationship Id="rId6" Type="http://schemas.openxmlformats.org/officeDocument/2006/relationships/slide" Target="slide40.xml"/><Relationship Id="rId11" Type="http://schemas.openxmlformats.org/officeDocument/2006/relationships/slide" Target="slide50.xml"/><Relationship Id="rId5" Type="http://schemas.openxmlformats.org/officeDocument/2006/relationships/slide" Target="slide38.xml"/><Relationship Id="rId15" Type="http://schemas.openxmlformats.org/officeDocument/2006/relationships/image" Target="../media/image13.png"/><Relationship Id="rId10" Type="http://schemas.openxmlformats.org/officeDocument/2006/relationships/slide" Target="slide48.xml"/><Relationship Id="rId4" Type="http://schemas.openxmlformats.org/officeDocument/2006/relationships/slide" Target="slide35.xml"/><Relationship Id="rId9" Type="http://schemas.openxmlformats.org/officeDocument/2006/relationships/slide" Target="slide46.xml"/><Relationship Id="rId14" Type="http://schemas.openxmlformats.org/officeDocument/2006/relationships/slide" Target="slide5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5.xml"/><Relationship Id="rId18" Type="http://schemas.openxmlformats.org/officeDocument/2006/relationships/image" Target="../media/image40.png"/><Relationship Id="rId3" Type="http://schemas.openxmlformats.org/officeDocument/2006/relationships/slide" Target="slide33.xml"/><Relationship Id="rId7" Type="http://schemas.openxmlformats.org/officeDocument/2006/relationships/slide" Target="slide42.xml"/><Relationship Id="rId12" Type="http://schemas.openxmlformats.org/officeDocument/2006/relationships/slide" Target="slide52.xml"/><Relationship Id="rId17" Type="http://schemas.openxmlformats.org/officeDocument/2006/relationships/image" Target="../media/image41.emf"/><Relationship Id="rId2" Type="http://schemas.openxmlformats.org/officeDocument/2006/relationships/slideLayout" Target="../slideLayouts/slideLayout2.xml"/><Relationship Id="rId16" Type="http://schemas.openxmlformats.org/officeDocument/2006/relationships/package" Target="../embeddings/Microsoft_Word___17.docx"/><Relationship Id="rId1" Type="http://schemas.openxmlformats.org/officeDocument/2006/relationships/vmlDrawing" Target="../drawings/vmlDrawing15.vml"/><Relationship Id="rId6" Type="http://schemas.openxmlformats.org/officeDocument/2006/relationships/slide" Target="slide40.xml"/><Relationship Id="rId11" Type="http://schemas.openxmlformats.org/officeDocument/2006/relationships/slide" Target="slide50.xml"/><Relationship Id="rId5" Type="http://schemas.openxmlformats.org/officeDocument/2006/relationships/slide" Target="slide38.xml"/><Relationship Id="rId15" Type="http://schemas.openxmlformats.org/officeDocument/2006/relationships/image" Target="../media/image13.png"/><Relationship Id="rId10" Type="http://schemas.openxmlformats.org/officeDocument/2006/relationships/slide" Target="slide48.xml"/><Relationship Id="rId4" Type="http://schemas.openxmlformats.org/officeDocument/2006/relationships/slide" Target="slide35.xml"/><Relationship Id="rId9" Type="http://schemas.openxmlformats.org/officeDocument/2006/relationships/slide" Target="slide46.xml"/><Relationship Id="rId14" Type="http://schemas.openxmlformats.org/officeDocument/2006/relationships/slide" Target="slide5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7.xml"/><Relationship Id="rId3" Type="http://schemas.openxmlformats.org/officeDocument/2006/relationships/slide" Target="slide35.xml"/><Relationship Id="rId7" Type="http://schemas.openxmlformats.org/officeDocument/2006/relationships/slide" Target="slide44.xml"/><Relationship Id="rId12" Type="http://schemas.openxmlformats.org/officeDocument/2006/relationships/slide" Target="slide55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11" Type="http://schemas.openxmlformats.org/officeDocument/2006/relationships/slide" Target="slide52.xml"/><Relationship Id="rId5" Type="http://schemas.openxmlformats.org/officeDocument/2006/relationships/slide" Target="slide40.xml"/><Relationship Id="rId15" Type="http://schemas.openxmlformats.org/officeDocument/2006/relationships/image" Target="../media/image43.png"/><Relationship Id="rId10" Type="http://schemas.openxmlformats.org/officeDocument/2006/relationships/slide" Target="slide50.xml"/><Relationship Id="rId4" Type="http://schemas.openxmlformats.org/officeDocument/2006/relationships/slide" Target="slide38.xml"/><Relationship Id="rId9" Type="http://schemas.openxmlformats.org/officeDocument/2006/relationships/slide" Target="slide48.xml"/><Relationship Id="rId14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5.xml"/><Relationship Id="rId18" Type="http://schemas.openxmlformats.org/officeDocument/2006/relationships/image" Target="../media/image42.png"/><Relationship Id="rId3" Type="http://schemas.openxmlformats.org/officeDocument/2006/relationships/slide" Target="slide33.xml"/><Relationship Id="rId7" Type="http://schemas.openxmlformats.org/officeDocument/2006/relationships/slide" Target="slide42.xml"/><Relationship Id="rId12" Type="http://schemas.openxmlformats.org/officeDocument/2006/relationships/slide" Target="slide52.xml"/><Relationship Id="rId17" Type="http://schemas.openxmlformats.org/officeDocument/2006/relationships/image" Target="../media/image44.emf"/><Relationship Id="rId2" Type="http://schemas.openxmlformats.org/officeDocument/2006/relationships/slideLayout" Target="../slideLayouts/slideLayout2.xml"/><Relationship Id="rId16" Type="http://schemas.openxmlformats.org/officeDocument/2006/relationships/package" Target="../embeddings/Microsoft_Word___18.docx"/><Relationship Id="rId1" Type="http://schemas.openxmlformats.org/officeDocument/2006/relationships/vmlDrawing" Target="../drawings/vmlDrawing16.vml"/><Relationship Id="rId6" Type="http://schemas.openxmlformats.org/officeDocument/2006/relationships/slide" Target="slide40.xml"/><Relationship Id="rId11" Type="http://schemas.openxmlformats.org/officeDocument/2006/relationships/slide" Target="slide50.xml"/><Relationship Id="rId5" Type="http://schemas.openxmlformats.org/officeDocument/2006/relationships/slide" Target="slide38.xml"/><Relationship Id="rId15" Type="http://schemas.openxmlformats.org/officeDocument/2006/relationships/image" Target="../media/image13.png"/><Relationship Id="rId10" Type="http://schemas.openxmlformats.org/officeDocument/2006/relationships/slide" Target="slide48.xml"/><Relationship Id="rId19" Type="http://schemas.openxmlformats.org/officeDocument/2006/relationships/image" Target="../media/image43.png"/><Relationship Id="rId4" Type="http://schemas.openxmlformats.org/officeDocument/2006/relationships/slide" Target="slide35.xml"/><Relationship Id="rId9" Type="http://schemas.openxmlformats.org/officeDocument/2006/relationships/slide" Target="slide46.xml"/><Relationship Id="rId14" Type="http://schemas.openxmlformats.org/officeDocument/2006/relationships/slide" Target="slide5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7.xml"/><Relationship Id="rId3" Type="http://schemas.openxmlformats.org/officeDocument/2006/relationships/slide" Target="slide35.xml"/><Relationship Id="rId7" Type="http://schemas.openxmlformats.org/officeDocument/2006/relationships/slide" Target="slide44.xml"/><Relationship Id="rId12" Type="http://schemas.openxmlformats.org/officeDocument/2006/relationships/slide" Target="slide55.xml"/><Relationship Id="rId2" Type="http://schemas.openxmlformats.org/officeDocument/2006/relationships/slide" Target="slide33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11" Type="http://schemas.openxmlformats.org/officeDocument/2006/relationships/slide" Target="slide52.xml"/><Relationship Id="rId5" Type="http://schemas.openxmlformats.org/officeDocument/2006/relationships/slide" Target="slide40.xml"/><Relationship Id="rId15" Type="http://schemas.openxmlformats.org/officeDocument/2006/relationships/image" Target="../media/image42.png"/><Relationship Id="rId10" Type="http://schemas.openxmlformats.org/officeDocument/2006/relationships/slide" Target="slide50.xml"/><Relationship Id="rId4" Type="http://schemas.openxmlformats.org/officeDocument/2006/relationships/slide" Target="slide38.xml"/><Relationship Id="rId9" Type="http://schemas.openxmlformats.org/officeDocument/2006/relationships/slide" Target="slide48.xml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5.xml"/><Relationship Id="rId18" Type="http://schemas.openxmlformats.org/officeDocument/2006/relationships/image" Target="../media/image45.emf"/><Relationship Id="rId3" Type="http://schemas.openxmlformats.org/officeDocument/2006/relationships/slide" Target="slide33.xml"/><Relationship Id="rId7" Type="http://schemas.openxmlformats.org/officeDocument/2006/relationships/slide" Target="slide42.xml"/><Relationship Id="rId12" Type="http://schemas.openxmlformats.org/officeDocument/2006/relationships/slide" Target="slide52.xml"/><Relationship Id="rId17" Type="http://schemas.openxmlformats.org/officeDocument/2006/relationships/package" Target="../embeddings/Microsoft_Word___19.docx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20" Type="http://schemas.openxmlformats.org/officeDocument/2006/relationships/image" Target="../media/image43.png"/><Relationship Id="rId1" Type="http://schemas.openxmlformats.org/officeDocument/2006/relationships/vmlDrawing" Target="../drawings/vmlDrawing17.vml"/><Relationship Id="rId6" Type="http://schemas.openxmlformats.org/officeDocument/2006/relationships/slide" Target="slide40.xml"/><Relationship Id="rId11" Type="http://schemas.openxmlformats.org/officeDocument/2006/relationships/slide" Target="slide50.xml"/><Relationship Id="rId5" Type="http://schemas.openxmlformats.org/officeDocument/2006/relationships/slide" Target="slide38.xml"/><Relationship Id="rId15" Type="http://schemas.openxmlformats.org/officeDocument/2006/relationships/slide" Target="slide3.xml"/><Relationship Id="rId10" Type="http://schemas.openxmlformats.org/officeDocument/2006/relationships/slide" Target="slide48.xml"/><Relationship Id="rId19" Type="http://schemas.openxmlformats.org/officeDocument/2006/relationships/image" Target="../media/image42.png"/><Relationship Id="rId4" Type="http://schemas.openxmlformats.org/officeDocument/2006/relationships/slide" Target="slide35.xml"/><Relationship Id="rId9" Type="http://schemas.openxmlformats.org/officeDocument/2006/relationships/slide" Target="slide46.xml"/><Relationship Id="rId14" Type="http://schemas.openxmlformats.org/officeDocument/2006/relationships/slide" Target="slide5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9" b="854"/>
          <a:stretch/>
        </p:blipFill>
        <p:spPr>
          <a:xfrm>
            <a:off x="7273608" y="2045970"/>
            <a:ext cx="4917600" cy="276669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flipV="1">
            <a:off x="7272338" y="2046605"/>
            <a:ext cx="4918075" cy="276606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198880" y="0"/>
            <a:ext cx="1002030" cy="11309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16"/>
          <p:cNvSpPr/>
          <p:nvPr userDrawn="1"/>
        </p:nvSpPr>
        <p:spPr>
          <a:xfrm>
            <a:off x="1375859" y="185620"/>
            <a:ext cx="648072" cy="759695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矩形 59"/>
          <p:cNvSpPr/>
          <p:nvPr/>
        </p:nvSpPr>
        <p:spPr>
          <a:xfrm flipV="1">
            <a:off x="0" y="2047240"/>
            <a:ext cx="7272655" cy="27660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270635" y="3506470"/>
            <a:ext cx="33801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</a:rPr>
              <a:t>DISANZHANG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70799" y="401079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>
                <a:solidFill>
                  <a:schemeClr val="bg1"/>
                </a:solidFill>
              </a:rPr>
              <a:t>第</a:t>
            </a:r>
            <a:r>
              <a:rPr lang="zh-CN" altLang="en-US" dirty="0" smtClean="0">
                <a:solidFill>
                  <a:schemeClr val="bg1"/>
                </a:solidFill>
              </a:rPr>
              <a:t>三</a:t>
            </a:r>
            <a:r>
              <a:rPr lang="zh-CN" altLang="zh-CN" dirty="0" smtClean="0">
                <a:solidFill>
                  <a:schemeClr val="bg1"/>
                </a:solidFill>
              </a:rPr>
              <a:t>章</a:t>
            </a:r>
            <a:endParaRPr lang="zh-CN" altLang="zh-CN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98880" y="2566670"/>
            <a:ext cx="5256366" cy="8553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sz="5400" b="1" kern="100" dirty="0">
                <a:solidFill>
                  <a:schemeClr val="bg1"/>
                </a:solidFill>
                <a:latin typeface="+mj-ea"/>
                <a:ea typeface="+mj-ea"/>
                <a:cs typeface="华文黑体" panose="02010600040101010101" pitchFamily="2" charset="-122"/>
              </a:rPr>
              <a:t>4</a:t>
            </a:r>
            <a:r>
              <a:rPr lang="zh-CN" altLang="zh-CN" sz="5400" b="1" kern="100" dirty="0">
                <a:solidFill>
                  <a:schemeClr val="bg1"/>
                </a:solidFill>
                <a:latin typeface="+mj-ea"/>
                <a:ea typeface="+mj-ea"/>
                <a:cs typeface="华文黑体" panose="02010600040101010101" pitchFamily="2" charset="-122"/>
              </a:rPr>
              <a:t>　波的干涉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70206" y="765498"/>
            <a:ext cx="11250000" cy="4392488"/>
            <a:chOff x="471000" y="934424"/>
            <a:chExt cx="11250000" cy="4392488"/>
          </a:xfrm>
        </p:grpSpPr>
        <p:sp>
          <p:nvSpPr>
            <p:cNvPr id="15" name="圆角矩形 14"/>
            <p:cNvSpPr/>
            <p:nvPr/>
          </p:nvSpPr>
          <p:spPr>
            <a:xfrm>
              <a:off x="471000" y="1094414"/>
              <a:ext cx="11250000" cy="4232498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704425" y="4131575"/>
            <a:ext cx="10781562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故两列波的最前端刚好相遇，故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11206480" y="6454140"/>
            <a:ext cx="983615" cy="4051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返回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494405" y="1917626"/>
            <a:ext cx="3001401" cy="3176330"/>
            <a:chOff x="8742484" y="1972063"/>
            <a:chExt cx="3001401" cy="3176330"/>
          </a:xfrm>
        </p:grpSpPr>
        <p:pic>
          <p:nvPicPr>
            <p:cNvPr id="13" name="Picture 2" descr="A2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5377" y="1972063"/>
              <a:ext cx="2555615" cy="837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 descr="A2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2484" y="2950087"/>
              <a:ext cx="3001401" cy="2198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161168"/>
              </p:ext>
            </p:extLst>
          </p:nvPr>
        </p:nvGraphicFramePr>
        <p:xfrm>
          <a:off x="704850" y="1057275"/>
          <a:ext cx="10791825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53" name="文档" r:id="rId7" imgW="10803397" imgH="2118863" progId="Word.Document.12">
                  <p:embed/>
                </p:oleObj>
              </mc:Choice>
              <mc:Fallback>
                <p:oleObj name="文档" r:id="rId7" imgW="10803397" imgH="21188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4850" y="1057275"/>
                        <a:ext cx="10791825" cy="211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838504"/>
              </p:ext>
            </p:extLst>
          </p:nvPr>
        </p:nvGraphicFramePr>
        <p:xfrm>
          <a:off x="704850" y="3281915"/>
          <a:ext cx="1079182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54" name="文档" r:id="rId9" imgW="10803397" imgH="1059252" progId="Word.Document.12">
                  <p:embed/>
                </p:oleObj>
              </mc:Choice>
              <mc:Fallback>
                <p:oleObj name="文档" r:id="rId9" imgW="10803397" imgH="10592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4850" y="3281915"/>
                        <a:ext cx="10791825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687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70206" y="261442"/>
            <a:ext cx="11250000" cy="5688642"/>
            <a:chOff x="471000" y="934424"/>
            <a:chExt cx="11250000" cy="5688642"/>
          </a:xfrm>
        </p:grpSpPr>
        <p:sp>
          <p:nvSpPr>
            <p:cNvPr id="15" name="圆角矩形 14"/>
            <p:cNvSpPr/>
            <p:nvPr/>
          </p:nvSpPr>
          <p:spPr>
            <a:xfrm>
              <a:off x="471000" y="1094414"/>
              <a:ext cx="11250000" cy="5528652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11206480" y="6454140"/>
            <a:ext cx="983615" cy="4051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返回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566413" y="882486"/>
            <a:ext cx="3001401" cy="3176330"/>
            <a:chOff x="8742484" y="1972063"/>
            <a:chExt cx="3001401" cy="3176330"/>
          </a:xfrm>
        </p:grpSpPr>
        <p:pic>
          <p:nvPicPr>
            <p:cNvPr id="13" name="Picture 2" descr="A2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5377" y="1972063"/>
              <a:ext cx="2555615" cy="837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 descr="A2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2484" y="2950087"/>
              <a:ext cx="3001401" cy="2198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778661"/>
              </p:ext>
            </p:extLst>
          </p:nvPr>
        </p:nvGraphicFramePr>
        <p:xfrm>
          <a:off x="714375" y="602432"/>
          <a:ext cx="7543800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55" name="文档" r:id="rId7" imgW="7548079" imgH="4110595" progId="Word.Document.12">
                  <p:embed/>
                </p:oleObj>
              </mc:Choice>
              <mc:Fallback>
                <p:oleObj name="文档" r:id="rId7" imgW="7548079" imgH="41105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4375" y="602432"/>
                        <a:ext cx="7543800" cy="410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20"/>
          <p:cNvSpPr/>
          <p:nvPr/>
        </p:nvSpPr>
        <p:spPr>
          <a:xfrm>
            <a:off x="623186" y="4563623"/>
            <a:ext cx="10781562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时，两列波各自向前传播的距离为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，两列波的波峰与波谷叠加，位移为零，故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15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6" b="28932"/>
          <a:stretch/>
        </p:blipFill>
        <p:spPr>
          <a:xfrm>
            <a:off x="406" y="1665284"/>
            <a:ext cx="12189600" cy="352323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 flipV="1">
            <a:off x="0" y="1665287"/>
            <a:ext cx="12189600" cy="3523229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flipV="1">
            <a:off x="0" y="2889635"/>
            <a:ext cx="3714750" cy="1080000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flipV="1">
            <a:off x="4503738" y="2906713"/>
            <a:ext cx="7686675" cy="1045845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86985" y="3045460"/>
            <a:ext cx="69128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波的干涉</a:t>
            </a:r>
          </a:p>
        </p:txBody>
      </p:sp>
      <p:sp>
        <p:nvSpPr>
          <p:cNvPr id="14" name="矩形 13"/>
          <p:cNvSpPr/>
          <p:nvPr/>
        </p:nvSpPr>
        <p:spPr>
          <a:xfrm>
            <a:off x="2350770" y="3014663"/>
            <a:ext cx="81915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endParaRPr lang="zh-CN" altLang="en-US" sz="48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765498"/>
            <a:ext cx="1141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定义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两列波叠加时，某些区域的振动总是加强，某些区域的振动总是减弱的现象。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干涉条件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两列波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必须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相同。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两个波源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必须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保持不变。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两列波振动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方向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65201" y="89035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频率相同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90950" y="875145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相位差恒定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13901" y="875145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振动方向相同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88307" y="281029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频率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73082" y="343931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相位差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58902" y="410213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相同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1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7318"/>
            <a:ext cx="1141200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干涉图样及其特点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干涉图样：干涉现象中形成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图样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，如图所示。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04675" name="Picture 227" descr="3-8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310" y="1485578"/>
            <a:ext cx="3959793" cy="209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89206" y="2908514"/>
            <a:ext cx="11412000" cy="3896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特点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加强区始终加强，减弱区始终减弱。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加强区和减弱区的位置固定不变，加强区与减弱区互相间隔。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振动加强点和减弱点的理解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加强点：振幅最大，为两列波的振幅之和，即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减弱点：振幅最小，为两列波的振幅之差，即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533385" y="76549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稳定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4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1254890"/>
            <a:ext cx="1141200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干涉的普遍性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一切波在一定条件下都能够发生干涉，干涉是波特有的现象。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9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965117"/>
            <a:ext cx="1141200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在波的干涉现象中，能不能认为振动加强点的位移始终最大，振动减弱点的位移始终为零？为什么？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0"/>
            <a:ext cx="12190413" cy="6934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F5B6B"/>
              </a:solidFill>
            </a:endParaRPr>
          </a:p>
        </p:txBody>
      </p:sp>
      <p:sp>
        <p:nvSpPr>
          <p:cNvPr id="12" name="流程图: 离页连接符 11"/>
          <p:cNvSpPr/>
          <p:nvPr/>
        </p:nvSpPr>
        <p:spPr>
          <a:xfrm>
            <a:off x="486354" y="0"/>
            <a:ext cx="1804035" cy="861695"/>
          </a:xfrm>
          <a:prstGeom prst="flowChartOffpage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3858" y="88737"/>
            <a:ext cx="170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kern="1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思考与讨论</a:t>
            </a:r>
            <a:endParaRPr lang="zh-CN" altLang="zh-CN" b="1" kern="10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89206" y="2338492"/>
            <a:ext cx="11412000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不能。振动加强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减弱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点是指质点的振幅最大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，而不是指振动的位移最大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，因为位移是在时刻变化的，加强点和减弱点的位移均</a:t>
            </a:r>
            <a:r>
              <a:rPr lang="zh-CN" altLang="zh-CN" sz="2800" kern="100" spc="-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可以为零，只有发生干涉的两列波振幅大小相等，减弱点位移才始终为零。</a:t>
            </a:r>
            <a:endParaRPr lang="zh-CN" altLang="zh-CN" sz="105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55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602432"/>
            <a:ext cx="1141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图中表示两列频率相同的横波相遇时某一时刻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情况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，实线表示波峰，虚线表示波谷，此时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波峰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与波峰相遇的点，是凸起最高的位置之一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半个周期后，图中六个点中，哪些点具有最大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位移？哪些点具有负向最大位移？哪些点比较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平静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？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39266" name="Picture 2" descr="3-112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534" y="953603"/>
            <a:ext cx="2361987" cy="202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389206" y="3847178"/>
            <a:ext cx="1141200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半个周期后，</a:t>
            </a:r>
            <a:r>
              <a:rPr lang="en-US" altLang="zh-CN" sz="2800" i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点具有正向最大位移，</a:t>
            </a:r>
            <a:r>
              <a:rPr lang="en-US" altLang="zh-CN" sz="2800" i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点具有负向最大位移，</a:t>
            </a:r>
            <a:r>
              <a:rPr lang="en-US" altLang="zh-CN" sz="2800" i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点比较</a:t>
            </a:r>
            <a:r>
              <a:rPr lang="en-US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平静</a:t>
            </a:r>
            <a:r>
              <a:rPr lang="en-US" altLang="zh-CN" sz="2800" kern="100" dirty="0">
                <a:solidFill>
                  <a:srgbClr val="0070C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66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693490"/>
            <a:ext cx="1141200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随着时间的推移，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点随不随波迁移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？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质点在哪个方向上运动？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39266" name="Picture 2" descr="3-112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534" y="737579"/>
            <a:ext cx="2361987" cy="202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389206" y="2071167"/>
            <a:ext cx="1141200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i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点不随波迁移，而只在垂直于</a:t>
            </a:r>
            <a:r>
              <a:rPr lang="zh-CN" altLang="zh-CN" sz="28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纸</a:t>
            </a:r>
            <a:endParaRPr lang="en-US" altLang="zh-CN" sz="2800" kern="100" dirty="0" smtClean="0">
              <a:solidFill>
                <a:srgbClr val="0070C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面的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方向上运动。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9206" y="3448844"/>
            <a:ext cx="1141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由图中时刻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经过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质点的位移有什么特点？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789073"/>
              </p:ext>
            </p:extLst>
          </p:nvPr>
        </p:nvGraphicFramePr>
        <p:xfrm>
          <a:off x="3480172" y="3349529"/>
          <a:ext cx="939800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74" name="文档" r:id="rId4" imgW="940086" imgH="1182683" progId="Word.Document.12">
                  <p:embed/>
                </p:oleObj>
              </mc:Choice>
              <mc:Fallback>
                <p:oleObj name="文档" r:id="rId4" imgW="940086" imgH="11826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80172" y="3349529"/>
                        <a:ext cx="939800" cy="118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389206" y="4277485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位移为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0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549474"/>
            <a:ext cx="1141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关于机械波的干涉，下列说法中正确的是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两列频率相同的波相遇时，只有波峰与波峰相遇的点才是振动加强的点</a:t>
            </a:r>
            <a:endParaRPr lang="zh-CN" altLang="zh-CN" sz="1050" kern="100" spc="-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两列频率相同的波相遇时，介质中振动加强的质点在某时刻的位移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能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是零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两列频率相同的波相遇时，振动加强的质点的位移可能比振动减弱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质点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的位移小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两列频率不同的波相遇时，因为没有形成稳定的干涉图样，所以两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列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波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没有叠加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735309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2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TextBox 14"/>
          <p:cNvSpPr txBox="1"/>
          <p:nvPr/>
        </p:nvSpPr>
        <p:spPr>
          <a:xfrm>
            <a:off x="233983" y="1836093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8" name="TextBox 14"/>
          <p:cNvSpPr txBox="1"/>
          <p:nvPr/>
        </p:nvSpPr>
        <p:spPr>
          <a:xfrm>
            <a:off x="233983" y="3139495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57275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9" b="854"/>
          <a:stretch/>
        </p:blipFill>
        <p:spPr>
          <a:xfrm>
            <a:off x="406" y="0"/>
            <a:ext cx="12189600" cy="1800000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0" y="0"/>
            <a:ext cx="12190095" cy="1800000"/>
          </a:xfrm>
          <a:prstGeom prst="roundRect">
            <a:avLst>
              <a:gd name="adj" fmla="val 0"/>
            </a:avLst>
          </a:prstGeom>
          <a:solidFill>
            <a:schemeClr val="tx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</a:p>
        </p:txBody>
      </p:sp>
      <p:sp>
        <p:nvSpPr>
          <p:cNvPr id="9" name="矩形 8"/>
          <p:cNvSpPr/>
          <p:nvPr/>
        </p:nvSpPr>
        <p:spPr>
          <a:xfrm>
            <a:off x="2854960" y="2709714"/>
            <a:ext cx="8424822" cy="18169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1.</a:t>
            </a:r>
            <a:r>
              <a:rPr lang="zh-CN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通过观察绳波的叠加现象，理解波的叠加原理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重点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。</a:t>
            </a:r>
            <a:endParaRPr lang="en-US" altLang="zh-CN" sz="2600" kern="100" dirty="0" smtClean="0">
              <a:latin typeface="Times New Roman" panose="02020603050405020304" pitchFamily="18" charset="0"/>
              <a:ea typeface="楷体" panose="0201060906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70735" algn="l"/>
              </a:tabLst>
            </a:pPr>
            <a:r>
              <a:rPr lang="en-US" altLang="zh-CN" sz="26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知道形成稳定干涉图样的条件，掌握干涉图样的特点，会判断振动加强区和减弱区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重难点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。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658495" y="0"/>
            <a:ext cx="1891030" cy="521335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</a:p>
        </p:txBody>
      </p:sp>
      <p:sp>
        <p:nvSpPr>
          <p:cNvPr id="12" name="文本框 11"/>
          <p:cNvSpPr txBox="1"/>
          <p:nvPr/>
        </p:nvSpPr>
        <p:spPr>
          <a:xfrm flipH="1">
            <a:off x="1270635" y="2853690"/>
            <a:ext cx="702310" cy="15684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zh-CN" b="1" dirty="0">
                <a:solidFill>
                  <a:schemeClr val="bg1"/>
                </a:solidFill>
                <a:cs typeface="+mn-ea"/>
              </a:rPr>
              <a:t>学习目标</a:t>
            </a:r>
            <a:endParaRPr lang="zh-CN" altLang="en-US" b="1" dirty="0">
              <a:solidFill>
                <a:schemeClr val="bg1"/>
              </a:solidFill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0206" y="693490"/>
            <a:ext cx="11250000" cy="4392488"/>
            <a:chOff x="471000" y="934424"/>
            <a:chExt cx="11250000" cy="4392488"/>
          </a:xfrm>
        </p:grpSpPr>
        <p:sp>
          <p:nvSpPr>
            <p:cNvPr id="11" name="圆角矩形 10"/>
            <p:cNvSpPr/>
            <p:nvPr/>
          </p:nvSpPr>
          <p:spPr>
            <a:xfrm>
              <a:off x="471000" y="1094413"/>
              <a:ext cx="11250000" cy="4232499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704425" y="981522"/>
            <a:ext cx="10781562" cy="3888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两列频率相同的波相遇时，波峰与波峰、波谷与波谷相遇时振动都加强，故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振动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加强点的振幅最大，但位移是变化的，该处的位移可以最大，可以最小，也可以为零，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项正确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频率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不同时，虽不满足干涉的条件无法发生干涉现象，但波仍然会叠加，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项错误。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405458"/>
            <a:ext cx="11412000" cy="5188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)(2024·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达州市高二月考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如图所示是水平面上两列频率相同的简谐波在某时刻的叠加情况，图中实线为波峰，虚线为波谷。已知两列波的振幅均为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，波速均为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m/s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，波长均为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连线的交点。下列说法正确的是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两处的质点是振动加强的点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两处的质点在该时刻的竖直高度差是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 cm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处质点是振动减弱的点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0.02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处质点通过的路程是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 cm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591293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3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41314" name="Picture 2" descr="3-45A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510" y="2729086"/>
            <a:ext cx="2721714" cy="233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4"/>
          <p:cNvSpPr txBox="1"/>
          <p:nvPr/>
        </p:nvSpPr>
        <p:spPr>
          <a:xfrm>
            <a:off x="233983" y="3573810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11" name="TextBox 14"/>
          <p:cNvSpPr txBox="1"/>
          <p:nvPr/>
        </p:nvSpPr>
        <p:spPr>
          <a:xfrm>
            <a:off x="233983" y="4877212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39746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70206" y="261442"/>
            <a:ext cx="11250000" cy="6266592"/>
            <a:chOff x="471000" y="934424"/>
            <a:chExt cx="11250000" cy="6266592"/>
          </a:xfrm>
        </p:grpSpPr>
        <p:sp>
          <p:nvSpPr>
            <p:cNvPr id="9" name="圆角矩形 8"/>
            <p:cNvSpPr/>
            <p:nvPr/>
          </p:nvSpPr>
          <p:spPr>
            <a:xfrm>
              <a:off x="471000" y="1094413"/>
              <a:ext cx="11250000" cy="6106603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704425" y="549474"/>
            <a:ext cx="10781562" cy="5978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由题图可知，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为两列波的波峰与波谷的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交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，都是振动减弱的点，故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题图可知，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两点都是振动加强的点，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振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幅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都是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，此时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点处于波峰，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点处于波谷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两处的质点在该时刻的竖直高度差是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8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题图可知，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点到两列波的波峰的距离相等，两列波的波峰会同时传到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处质点是振动加强的点，故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3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　　　　　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0.04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，知时间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0.02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为半个周期，则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处质点通过的路程为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8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8" name="Picture 2" descr="3-45A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470" y="739209"/>
            <a:ext cx="2721714" cy="233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059366"/>
              </p:ext>
            </p:extLst>
          </p:nvPr>
        </p:nvGraphicFramePr>
        <p:xfrm>
          <a:off x="1206674" y="4972504"/>
          <a:ext cx="2597150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57" name="文档" r:id="rId5" imgW="2597113" imgH="1115977" progId="Word.Document.12">
                  <p:embed/>
                </p:oleObj>
              </mc:Choice>
              <mc:Fallback>
                <p:oleObj name="文档" r:id="rId5" imgW="2597113" imgH="11159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06674" y="4972504"/>
                        <a:ext cx="2597150" cy="111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081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541797" y="799406"/>
            <a:ext cx="11106821" cy="3494484"/>
          </a:xfrm>
          <a:prstGeom prst="roundRect">
            <a:avLst>
              <a:gd name="adj" fmla="val 1925"/>
            </a:avLst>
          </a:prstGeom>
          <a:solidFill>
            <a:srgbClr val="ECECEC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79561" y="1258372"/>
            <a:ext cx="10431290" cy="26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列波叠加区域每个质点都在各自的平衡位置附近做简谐运动，质点的位移都随时间变化，如加强点的位移也可以为零，某时刻减弱点的位移也可以大于加强点的位移，若两列波的振幅相等，则减弱点的合振幅为零，并不振动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8238" y="0"/>
            <a:ext cx="1284958" cy="480555"/>
            <a:chOff x="-12051" y="-19050"/>
            <a:chExt cx="1284958" cy="480555"/>
          </a:xfrm>
        </p:grpSpPr>
        <p:sp>
          <p:nvSpPr>
            <p:cNvPr id="12" name="任意多边形 11"/>
            <p:cNvSpPr/>
            <p:nvPr/>
          </p:nvSpPr>
          <p:spPr>
            <a:xfrm>
              <a:off x="-5790" y="-19050"/>
              <a:ext cx="1278697" cy="480555"/>
            </a:xfrm>
            <a:custGeom>
              <a:avLst/>
              <a:gdLst>
                <a:gd name="connsiteX0" fmla="*/ 0 w 1278697"/>
                <a:gd name="connsiteY0" fmla="*/ 0 h 480555"/>
                <a:gd name="connsiteX1" fmla="*/ 1121551 w 1278697"/>
                <a:gd name="connsiteY1" fmla="*/ 0 h 480555"/>
                <a:gd name="connsiteX2" fmla="*/ 1278697 w 1278697"/>
                <a:gd name="connsiteY2" fmla="*/ 157146 h 480555"/>
                <a:gd name="connsiteX3" fmla="*/ 1278697 w 1278697"/>
                <a:gd name="connsiteY3" fmla="*/ 480555 h 480555"/>
                <a:gd name="connsiteX4" fmla="*/ 0 w 1278697"/>
                <a:gd name="connsiteY4" fmla="*/ 480555 h 48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697" h="480555">
                  <a:moveTo>
                    <a:pt x="0" y="0"/>
                  </a:moveTo>
                  <a:lnTo>
                    <a:pt x="1121551" y="0"/>
                  </a:lnTo>
                  <a:lnTo>
                    <a:pt x="1278697" y="157146"/>
                  </a:lnTo>
                  <a:lnTo>
                    <a:pt x="1278697" y="480555"/>
                  </a:lnTo>
                  <a:lnTo>
                    <a:pt x="0" y="48055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-12051" y="17987"/>
              <a:ext cx="12849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i="1" dirty="0" smtClean="0">
                  <a:solidFill>
                    <a:prstClr val="white"/>
                  </a:solidFill>
                </a:rPr>
                <a:t>总结提升</a:t>
              </a:r>
              <a:endParaRPr lang="zh-CN" altLang="en-US" sz="2000" i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4" name="矩形 13">
            <a:hlinkClick r:id="rId2" action="ppaction://hlinksldjump"/>
          </p:cNvPr>
          <p:cNvSpPr/>
          <p:nvPr/>
        </p:nvSpPr>
        <p:spPr>
          <a:xfrm>
            <a:off x="11206480" y="6454140"/>
            <a:ext cx="983615" cy="4051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58477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6" b="28932"/>
          <a:stretch/>
        </p:blipFill>
        <p:spPr>
          <a:xfrm>
            <a:off x="406" y="1665284"/>
            <a:ext cx="12189600" cy="352323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 flipV="1">
            <a:off x="0" y="1665287"/>
            <a:ext cx="12189600" cy="3523229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flipV="1">
            <a:off x="0" y="2889635"/>
            <a:ext cx="3714750" cy="1080000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flipV="1">
            <a:off x="4503738" y="2906713"/>
            <a:ext cx="7686675" cy="1045845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86985" y="3050704"/>
            <a:ext cx="69128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加强点和减弱点的分布规律</a:t>
            </a:r>
          </a:p>
        </p:txBody>
      </p:sp>
      <p:sp>
        <p:nvSpPr>
          <p:cNvPr id="14" name="矩形 13"/>
          <p:cNvSpPr/>
          <p:nvPr/>
        </p:nvSpPr>
        <p:spPr>
          <a:xfrm>
            <a:off x="2350770" y="3014663"/>
            <a:ext cx="81915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三</a:t>
            </a:r>
            <a:endParaRPr lang="zh-CN" altLang="en-US" sz="48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549474"/>
            <a:ext cx="11412000" cy="26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频率相同、振动情况完全相同的两波源产生的波叠加时，若两列波传播到某处的路程相差一个波长，则此处波是加强的还是减弱的，若传播到某处的路程相差半个波长，则此处的波是加强的还是减弱的？若两波源振动步调相反呢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9206" y="3152597"/>
            <a:ext cx="11412000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当两列波传播到某处的路程差等于一个波长时，此处两列波是振动加强的，当两列波传播到某处的路程差等于半个波长时，此处两列波是振动减弱的。若两波源振动步调相反，则上述结论相反。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837506"/>
            <a:ext cx="1141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振动加强点和减弱点的判断方法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条件判断法：频率相同、振动情况完全相同的两波源产生的波叠加时，加强、减弱条件如下：设点到两波源的距离差为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，则当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kλ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时为加强点，当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为减弱点，其中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0,1,2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，若两波源振动步调相反，则上述结论相反。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现象判断法：若某点处总是波峰与波峰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或波谷与波谷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相遇，该点为加强点；若总是波峰与波谷相遇，则为减弱点；若某点处是平衡位置和平衡位置相遇，则让两列波再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传播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看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该点是波峰和波峰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波谷和波谷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相遇，还是波峰和波谷相遇，从而判断该点是加强点还是减弱点。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0"/>
            <a:ext cx="12190413" cy="6934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F5B6B"/>
              </a:solidFill>
            </a:endParaRPr>
          </a:p>
        </p:txBody>
      </p:sp>
      <p:sp>
        <p:nvSpPr>
          <p:cNvPr id="12" name="流程图: 离页连接符 11"/>
          <p:cNvSpPr/>
          <p:nvPr/>
        </p:nvSpPr>
        <p:spPr>
          <a:xfrm>
            <a:off x="486354" y="0"/>
            <a:ext cx="1804035" cy="861695"/>
          </a:xfrm>
          <a:prstGeom prst="flowChartOffpage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3858" y="88737"/>
            <a:ext cx="170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kern="1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提炼</a:t>
            </a:r>
            <a:r>
              <a:rPr lang="en-US" altLang="zh-CN" b="1" kern="100" dirty="0">
                <a:solidFill>
                  <a:prstClr val="white"/>
                </a:solidFill>
                <a:latin typeface="+mj-ea"/>
                <a:ea typeface="+mj-ea"/>
                <a:cs typeface="Times New Roman" panose="02020603050405020304" pitchFamily="18" charset="0"/>
              </a:rPr>
              <a:t>·</a:t>
            </a:r>
            <a:r>
              <a:rPr lang="zh-CN" altLang="en-US" b="1" kern="1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总结</a:t>
            </a:r>
            <a:endParaRPr lang="zh-CN" altLang="zh-CN" b="1" kern="10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655421"/>
              </p:ext>
            </p:extLst>
          </p:nvPr>
        </p:nvGraphicFramePr>
        <p:xfrm>
          <a:off x="3747517" y="2686680"/>
          <a:ext cx="901700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20" name="文档" r:id="rId3" imgW="901935" imgH="1087492" progId="Word.Document.12">
                  <p:embed/>
                </p:oleObj>
              </mc:Choice>
              <mc:Fallback>
                <p:oleObj name="文档" r:id="rId3" imgW="901935" imgH="10874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7517" y="2686680"/>
                        <a:ext cx="901700" cy="108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016186"/>
              </p:ext>
            </p:extLst>
          </p:nvPr>
        </p:nvGraphicFramePr>
        <p:xfrm>
          <a:off x="5538192" y="5233789"/>
          <a:ext cx="128587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21" name="文档" r:id="rId5" imgW="1292438" imgH="1087492" progId="Word.Document.12">
                  <p:embed/>
                </p:oleObj>
              </mc:Choice>
              <mc:Fallback>
                <p:oleObj name="文档" r:id="rId5" imgW="1292438" imgH="10874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38192" y="5233789"/>
                        <a:ext cx="1285875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1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405458"/>
            <a:ext cx="11412000" cy="550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是同一均匀介质中同时起振、起振方向相同、频率相同的两个波源，它们发出的简谐波相向传播。在介质中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平衡位置的连线上有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三点，已知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为波长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。下列说法正确的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点为振动加强点，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两点为振动减弱点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点为振动减弱点，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两点为振动加强点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三点都是振动加强点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三点都是振动减弱点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01364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4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42338" name="Picture 2" descr="3-46A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030" y="2493690"/>
            <a:ext cx="4394352" cy="74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189330"/>
              </p:ext>
            </p:extLst>
          </p:nvPr>
        </p:nvGraphicFramePr>
        <p:xfrm>
          <a:off x="8533953" y="1608472"/>
          <a:ext cx="939800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84" name="文档" r:id="rId4" imgW="940086" imgH="1211529" progId="Word.Document.12">
                  <p:embed/>
                </p:oleObj>
              </mc:Choice>
              <mc:Fallback>
                <p:oleObj name="文档" r:id="rId4" imgW="940086" imgH="12115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33953" y="1608472"/>
                        <a:ext cx="939800" cy="1211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43127" y="4498122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65649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0206" y="405458"/>
            <a:ext cx="11250000" cy="5328592"/>
            <a:chOff x="471000" y="934424"/>
            <a:chExt cx="11250000" cy="5328592"/>
          </a:xfrm>
        </p:grpSpPr>
        <p:sp>
          <p:nvSpPr>
            <p:cNvPr id="11" name="圆角矩形 10"/>
            <p:cNvSpPr/>
            <p:nvPr/>
          </p:nvSpPr>
          <p:spPr>
            <a:xfrm>
              <a:off x="471000" y="1094414"/>
              <a:ext cx="11250000" cy="5168602"/>
            </a:xfrm>
            <a:prstGeom prst="roundRect">
              <a:avLst>
                <a:gd name="adj" fmla="val 224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642236" y="1701534"/>
            <a:ext cx="10905941" cy="3888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两列同时起振、起振方向相同、频率相同的简谐波叠加时，若某点到两波源的路程差是波长的整数倍，则该点振动加强，若某点到两波源的路程差是半波长的奇数倍，则该点振动减弱。已知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spc="-3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cS</a:t>
            </a:r>
            <a:r>
              <a:rPr lang="en-US" altLang="zh-CN" sz="2800" kern="100" spc="-3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spc="-3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3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spc="-3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spc="-3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spc="-3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为波长</a:t>
            </a:r>
            <a:r>
              <a:rPr lang="en-US" altLang="zh-CN" sz="2800" kern="100" spc="-3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3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，则两波源到</a:t>
            </a:r>
            <a:r>
              <a:rPr lang="en-US" altLang="zh-CN" sz="2800" i="1" kern="100" spc="-3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spc="-3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点的路程相同，该点是振动加强点，两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波源到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点的路程差都为一个波长，因此这两点都是振动加强点，故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三点都是振动加强点，故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" name="Picture 2" descr="3-46A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030" y="837506"/>
            <a:ext cx="4394352" cy="74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928430"/>
              </p:ext>
            </p:extLst>
          </p:nvPr>
        </p:nvGraphicFramePr>
        <p:xfrm>
          <a:off x="1414686" y="3527208"/>
          <a:ext cx="939800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16" name="文档" r:id="rId5" imgW="940086" imgH="1211529" progId="Word.Document.12">
                  <p:embed/>
                </p:oleObj>
              </mc:Choice>
              <mc:Fallback>
                <p:oleObj name="文档" r:id="rId5" imgW="940086" imgH="12115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14686" y="3527208"/>
                        <a:ext cx="939800" cy="1211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055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405458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(a)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，在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xOy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平面内有两个沿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方向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方向垂直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xOy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平面，图中未画出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做简谐运动的点波源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(0,4 m)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m)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。两波源的振动图线分别如图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(b)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(c)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所示。两列波的波速均为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1.00 m/s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01364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5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484857" y="2565698"/>
            <a:ext cx="7220698" cy="2560379"/>
            <a:chOff x="4554190" y="2962774"/>
            <a:chExt cx="7220698" cy="2560379"/>
          </a:xfrm>
        </p:grpSpPr>
        <p:pic>
          <p:nvPicPr>
            <p:cNvPr id="143363" name="Picture 3" descr="3-8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190" y="2962774"/>
              <a:ext cx="3032028" cy="2560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64" name="Picture 4" descr="3-8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1862" y="3501802"/>
              <a:ext cx="3863026" cy="2021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矩形 11"/>
          <p:cNvSpPr/>
          <p:nvPr/>
        </p:nvSpPr>
        <p:spPr>
          <a:xfrm>
            <a:off x="389206" y="5285597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两列波波源起振方向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相反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78982" y="540780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相反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940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9" b="854"/>
          <a:stretch/>
        </p:blipFill>
        <p:spPr>
          <a:xfrm>
            <a:off x="406" y="0"/>
            <a:ext cx="12189600" cy="180000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635" y="0"/>
            <a:ext cx="12190095" cy="1800000"/>
          </a:xfrm>
          <a:prstGeom prst="roundRect">
            <a:avLst>
              <a:gd name="adj" fmla="val 0"/>
            </a:avLst>
          </a:prstGeom>
          <a:solidFill>
            <a:schemeClr val="tx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</a:p>
        </p:txBody>
      </p:sp>
      <p:sp>
        <p:nvSpPr>
          <p:cNvPr id="31" name="文本框 30">
            <a:hlinkClick r:id="rId4" action="ppaction://hlinksldjump"/>
          </p:cNvPr>
          <p:cNvSpPr txBox="1"/>
          <p:nvPr/>
        </p:nvSpPr>
        <p:spPr>
          <a:xfrm>
            <a:off x="2853690" y="2422709"/>
            <a:ext cx="49410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00" kern="100" dirty="0">
                <a:latin typeface="+mj-ea"/>
                <a:ea typeface="+mj-ea"/>
                <a:cs typeface="Times New Roman" panose="02020603050405020304" pitchFamily="18" charset="0"/>
              </a:rPr>
              <a:t>一、波的叠加</a:t>
            </a:r>
          </a:p>
        </p:txBody>
      </p:sp>
      <p:sp>
        <p:nvSpPr>
          <p:cNvPr id="32" name="文本框 31">
            <a:hlinkClick r:id="rId5" action="ppaction://hlinksldjump"/>
          </p:cNvPr>
          <p:cNvSpPr txBox="1"/>
          <p:nvPr/>
        </p:nvSpPr>
        <p:spPr>
          <a:xfrm>
            <a:off x="2853690" y="3223313"/>
            <a:ext cx="6453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00" kern="100" dirty="0">
                <a:latin typeface="+mj-ea"/>
                <a:ea typeface="+mj-ea"/>
                <a:cs typeface="Times New Roman" panose="02020603050405020304" pitchFamily="18" charset="0"/>
              </a:rPr>
              <a:t>二、波的干涉</a:t>
            </a:r>
          </a:p>
        </p:txBody>
      </p:sp>
      <p:sp>
        <p:nvSpPr>
          <p:cNvPr id="34" name="文本框 33">
            <a:hlinkClick r:id="rId6" action="ppaction://hlinksldjump"/>
          </p:cNvPr>
          <p:cNvSpPr txBox="1"/>
          <p:nvPr/>
        </p:nvSpPr>
        <p:spPr>
          <a:xfrm>
            <a:off x="2853690" y="4824520"/>
            <a:ext cx="1944216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zh-CN" b="1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课时对点练</a:t>
            </a:r>
          </a:p>
        </p:txBody>
      </p:sp>
      <p:sp>
        <p:nvSpPr>
          <p:cNvPr id="14" name="文本框 13">
            <a:hlinkClick r:id="rId7" action="ppaction://hlinksldjump"/>
          </p:cNvPr>
          <p:cNvSpPr txBox="1"/>
          <p:nvPr/>
        </p:nvSpPr>
        <p:spPr>
          <a:xfrm>
            <a:off x="2853690" y="4023917"/>
            <a:ext cx="6453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00" kern="100" dirty="0">
                <a:latin typeface="+mj-ea"/>
                <a:ea typeface="+mj-ea"/>
                <a:cs typeface="Times New Roman" panose="02020603050405020304" pitchFamily="18" charset="0"/>
              </a:rPr>
              <a:t>三、加强点和减弱点的分布规律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658495" y="0"/>
            <a:ext cx="1891030" cy="521335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</a:p>
        </p:txBody>
      </p:sp>
      <p:sp>
        <p:nvSpPr>
          <p:cNvPr id="15" name="文本框 14"/>
          <p:cNvSpPr txBox="1"/>
          <p:nvPr/>
        </p:nvSpPr>
        <p:spPr>
          <a:xfrm flipH="1">
            <a:off x="1270635" y="2853690"/>
            <a:ext cx="702310" cy="15684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zh-CN" b="1" dirty="0">
                <a:solidFill>
                  <a:schemeClr val="bg1"/>
                </a:solidFill>
                <a:cs typeface="+mn-ea"/>
              </a:rPr>
              <a:t>内容索引</a:t>
            </a:r>
            <a:endParaRPr lang="zh-CN" altLang="en-US" b="1" dirty="0">
              <a:solidFill>
                <a:schemeClr val="bg1"/>
              </a:solidFill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484857" y="270967"/>
            <a:ext cx="7220698" cy="2560379"/>
            <a:chOff x="4554190" y="2962774"/>
            <a:chExt cx="7220698" cy="2560379"/>
          </a:xfrm>
        </p:grpSpPr>
        <p:pic>
          <p:nvPicPr>
            <p:cNvPr id="143363" name="Picture 3" descr="3-8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190" y="2962774"/>
              <a:ext cx="3032028" cy="2560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64" name="Picture 4" descr="3-8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1862" y="3501802"/>
              <a:ext cx="3863026" cy="2021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矩形 11"/>
          <p:cNvSpPr/>
          <p:nvPr/>
        </p:nvSpPr>
        <p:spPr>
          <a:xfrm>
            <a:off x="389206" y="2981341"/>
            <a:ext cx="1141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两列波到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 m,1 m)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的路程差为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，两列波引起质点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的振动总是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加强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减弱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。两列波到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(0,0.5 m)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的路程差为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，两列波引起质点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的振动总是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加强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减弱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。两列波到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(8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m)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的路程差为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，两列波引起质点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的振动总是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加强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减弱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07068" y="312271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838622" y="377078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减弱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0991750" y="3746401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087094" y="439016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加强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497835" y="504284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439867" y="565880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减弱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047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1" grpId="0"/>
      <p:bldP spid="14" grpId="0"/>
      <p:bldP spid="16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0206" y="405458"/>
            <a:ext cx="11250000" cy="5328592"/>
            <a:chOff x="471000" y="934424"/>
            <a:chExt cx="11250000" cy="5328592"/>
          </a:xfrm>
        </p:grpSpPr>
        <p:sp>
          <p:nvSpPr>
            <p:cNvPr id="11" name="圆角矩形 10"/>
            <p:cNvSpPr/>
            <p:nvPr/>
          </p:nvSpPr>
          <p:spPr>
            <a:xfrm>
              <a:off x="471000" y="1094414"/>
              <a:ext cx="11250000" cy="5168602"/>
            </a:xfrm>
            <a:prstGeom prst="roundRect">
              <a:avLst>
                <a:gd name="adj" fmla="val 224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642236" y="3496510"/>
            <a:ext cx="109059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，因为两波源振动方向相反，故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点为减弱点；波长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 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 m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点为加强点；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 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8 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 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，故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点为减弱点。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665445"/>
              </p:ext>
            </p:extLst>
          </p:nvPr>
        </p:nvGraphicFramePr>
        <p:xfrm>
          <a:off x="6608787" y="4042122"/>
          <a:ext cx="939800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23" name="文档" r:id="rId4" imgW="940086" imgH="1213332" progId="Word.Document.12">
                  <p:embed/>
                </p:oleObj>
              </mc:Choice>
              <mc:Fallback>
                <p:oleObj name="文档" r:id="rId4" imgW="940086" imgH="12133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08787" y="4042122"/>
                        <a:ext cx="939800" cy="1211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2484857" y="837506"/>
            <a:ext cx="7220698" cy="2560379"/>
            <a:chOff x="4554190" y="2962774"/>
            <a:chExt cx="7220698" cy="2560379"/>
          </a:xfrm>
        </p:grpSpPr>
        <p:pic>
          <p:nvPicPr>
            <p:cNvPr id="17" name="Picture 3" descr="3-8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190" y="2962774"/>
              <a:ext cx="3032028" cy="2560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" descr="3-8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1862" y="3501802"/>
              <a:ext cx="3863026" cy="2021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矩形 18">
            <a:hlinkClick r:id="rId8" action="ppaction://hlinksldjump"/>
          </p:cNvPr>
          <p:cNvSpPr/>
          <p:nvPr/>
        </p:nvSpPr>
        <p:spPr>
          <a:xfrm>
            <a:off x="11206480" y="6454140"/>
            <a:ext cx="983615" cy="4051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02053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6" b="28932"/>
          <a:stretch/>
        </p:blipFill>
        <p:spPr>
          <a:xfrm>
            <a:off x="406" y="1665284"/>
            <a:ext cx="12189600" cy="352323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 flipV="1">
            <a:off x="0" y="1665287"/>
            <a:ext cx="12189600" cy="3523229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flipV="1">
            <a:off x="0" y="2889635"/>
            <a:ext cx="3714750" cy="1080000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flipV="1">
            <a:off x="4503738" y="2906713"/>
            <a:ext cx="7686675" cy="1045845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86985" y="3045460"/>
            <a:ext cx="37445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400" b="1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课时对点练</a:t>
            </a:r>
            <a:endParaRPr lang="zh-CN" altLang="zh-CN" sz="4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50770" y="3014663"/>
            <a:ext cx="81915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四</a:t>
            </a:r>
            <a:endParaRPr lang="zh-CN" altLang="en-US" sz="48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-141"/>
            <a:ext cx="12189600" cy="665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0" y="124323"/>
            <a:ext cx="351904" cy="4169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71170" y="124460"/>
            <a:ext cx="11718925" cy="4171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01637" y="765498"/>
            <a:ext cx="11187139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考点一　波的叠加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关于机械波的叠加，下列说法中正确的是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不同频率的机械波在空气中相遇时不会叠加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两列机械波相遇之后，振幅小的一列波将减弱，振幅大的一列波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加强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两列机械波叠加时，振动减弱点可能一直处于平衡位置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两列波叠加时，叠加区域所有质点的振幅都是两列波振幅之和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圆角矩形 2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圆角矩形 2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2448550" y="332656"/>
            <a:ext cx="9741050" cy="283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411098" y="58001"/>
            <a:ext cx="19117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基础对点练</a:t>
            </a:r>
            <a:endParaRPr lang="zh-CN" altLang="en-US" sz="2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TextBox 14"/>
          <p:cNvSpPr txBox="1"/>
          <p:nvPr/>
        </p:nvSpPr>
        <p:spPr>
          <a:xfrm>
            <a:off x="387720" y="4015285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圆角矩形 2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59563" y="693491"/>
            <a:ext cx="10871287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任意两列机械波传播时，在相遇的区域均能发生叠加，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两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列波相遇时，每一列波的振动情况都保持不变，与相遇前完全相同，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如果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两列波的振幅相同，叠加时减弱点的振幅为零，一直处于平衡位置，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两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列波叠加时，只有加强点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即波峰与波峰、波谷与波谷相遇点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的振幅最大，为两列波振幅之和，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71041" y="405458"/>
            <a:ext cx="11248331" cy="4968552"/>
            <a:chOff x="471835" y="934424"/>
            <a:chExt cx="11248331" cy="4968552"/>
          </a:xfrm>
        </p:grpSpPr>
        <p:sp>
          <p:nvSpPr>
            <p:cNvPr id="44" name="圆角矩形 43"/>
            <p:cNvSpPr/>
            <p:nvPr/>
          </p:nvSpPr>
          <p:spPr>
            <a:xfrm>
              <a:off x="471835" y="1094415"/>
              <a:ext cx="11248331" cy="4808561"/>
            </a:xfrm>
            <a:prstGeom prst="roundRect">
              <a:avLst>
                <a:gd name="adj" fmla="val 220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46" name="文本框 45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817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117426"/>
            <a:ext cx="11412000" cy="594006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如图所示，两列振幅和波长都相同而传播方向相反的机械横波，在相遇的某一时刻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突然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消失。设在这一时刻两波相遇的介质里有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三个质点，则关于这三个质点的情况下列说法正确的是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此时质点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的位移都为零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此时质点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的振动速度不为零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方向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向下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此时质点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的振动速度不为零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方向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向下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此时质点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的振动速度为零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TextBox 14"/>
          <p:cNvSpPr txBox="1"/>
          <p:nvPr/>
        </p:nvSpPr>
        <p:spPr>
          <a:xfrm>
            <a:off x="262558" y="2061642"/>
            <a:ext cx="738003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TextBox 14"/>
          <p:cNvSpPr txBox="1"/>
          <p:nvPr/>
        </p:nvSpPr>
        <p:spPr>
          <a:xfrm>
            <a:off x="262558" y="2709714"/>
            <a:ext cx="738003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28" name="TextBox 14"/>
          <p:cNvSpPr txBox="1"/>
          <p:nvPr/>
        </p:nvSpPr>
        <p:spPr>
          <a:xfrm>
            <a:off x="262558" y="5239519"/>
            <a:ext cx="738003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157698" name="Picture 2" descr="3-89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650" y="2855042"/>
            <a:ext cx="5392369" cy="210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59564" y="875647"/>
            <a:ext cx="5552962" cy="259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两列波相遇时，质点同时参与了两列波的振动，位移等于两列波引起位移的矢量和，所以质点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的位移都为零，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71041" y="549474"/>
            <a:ext cx="11248331" cy="4464496"/>
            <a:chOff x="471835" y="934424"/>
            <a:chExt cx="11248331" cy="4464496"/>
          </a:xfrm>
        </p:grpSpPr>
        <p:sp>
          <p:nvSpPr>
            <p:cNvPr id="29" name="圆角矩形 28"/>
            <p:cNvSpPr/>
            <p:nvPr/>
          </p:nvSpPr>
          <p:spPr>
            <a:xfrm>
              <a:off x="471835" y="1094415"/>
              <a:ext cx="11248331" cy="4304505"/>
            </a:xfrm>
            <a:prstGeom prst="roundRect">
              <a:avLst>
                <a:gd name="adj" fmla="val 220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659563" y="3376889"/>
            <a:ext cx="10871287" cy="13031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向右传播的波引起质点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的振动方向向下，向左传播的波引起质点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的振动方向向下，所以此时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的振动速度不为零，方向向下，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2" name="Picture 2" descr="3-89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944" y="1063628"/>
            <a:ext cx="5181960" cy="201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89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59564" y="875647"/>
            <a:ext cx="5552962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向右传播的波引起质点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的振动方向向上，向左传播的波引起质点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的振动方向向上，所以质点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71041" y="549474"/>
            <a:ext cx="11248331" cy="4464496"/>
            <a:chOff x="471835" y="934424"/>
            <a:chExt cx="11248331" cy="4464496"/>
          </a:xfrm>
        </p:grpSpPr>
        <p:sp>
          <p:nvSpPr>
            <p:cNvPr id="29" name="圆角矩形 28"/>
            <p:cNvSpPr/>
            <p:nvPr/>
          </p:nvSpPr>
          <p:spPr>
            <a:xfrm>
              <a:off x="471835" y="1094415"/>
              <a:ext cx="11248331" cy="4304505"/>
            </a:xfrm>
            <a:prstGeom prst="roundRect">
              <a:avLst>
                <a:gd name="adj" fmla="val 220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659563" y="2836353"/>
            <a:ext cx="10871287" cy="1930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动速度不为零，方向向上，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两列波引起质点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振动的速度都为零，所以质点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的振动速度为零，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2" name="Picture 2" descr="3-89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944" y="1063628"/>
            <a:ext cx="5181960" cy="201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30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32146" y="186706"/>
            <a:ext cx="11526120" cy="597939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石家庄市高二期末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如图所示，波源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在绳的左端发出频率为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、振幅为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的半个波形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，同时另一个波源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在绳的右端发出频率为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、振幅为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的半个波形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为两个波源连线的中点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图中未画出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。已知机械波在介质中传播的速度只由介质本身的性质决定。下列说法正确的是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两列波比较，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波将先到达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两列波在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点叠加时，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点的位移最大可达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的波峰同时到达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两列波相遇时，绳上位移可达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的点只有一个，此点在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点的左侧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225274" y="5334677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58722" name="Picture 2" descr="3-90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134" y="3074117"/>
            <a:ext cx="3043704" cy="143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圆角矩形 19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59563" y="919039"/>
            <a:ext cx="10871287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因两列波波速相等，故两列波能同时到达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因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，由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 smtClean="0">
                <a:latin typeface="宋体" panose="02010600030101010101" pitchFamily="2" charset="-122"/>
                <a:ea typeface="宋体-方正超大字符集" panose="03000509000000000000" pitchFamily="65" charset="-122"/>
                <a:cs typeface="宋体-方正超大字符集" panose="03000509000000000000" pitchFamily="65" charset="-122"/>
              </a:rPr>
              <a:t>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可知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λ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λ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，故当两列波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同时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到达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波的波峰离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点的距离比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波的波峰离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点的距离大，因此两波峰不能同时到达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点，两波峰应在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点左侧相遇，此位置对应的位移为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，位移最大，故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1041" y="621482"/>
            <a:ext cx="11248331" cy="4392488"/>
            <a:chOff x="471835" y="934424"/>
            <a:chExt cx="11248331" cy="4392488"/>
          </a:xfrm>
        </p:grpSpPr>
        <p:sp>
          <p:nvSpPr>
            <p:cNvPr id="25" name="圆角矩形 24"/>
            <p:cNvSpPr/>
            <p:nvPr/>
          </p:nvSpPr>
          <p:spPr>
            <a:xfrm>
              <a:off x="471835" y="1094415"/>
              <a:ext cx="11248331" cy="4232497"/>
            </a:xfrm>
            <a:prstGeom prst="roundRect">
              <a:avLst>
                <a:gd name="adj" fmla="val 220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202520"/>
              </p:ext>
            </p:extLst>
          </p:nvPr>
        </p:nvGraphicFramePr>
        <p:xfrm>
          <a:off x="2866421" y="2086025"/>
          <a:ext cx="84455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57" name="文档" r:id="rId16" imgW="845069" imgH="1068381" progId="Word.Document.12">
                  <p:embed/>
                </p:oleObj>
              </mc:Choice>
              <mc:Fallback>
                <p:oleObj name="文档" r:id="rId16" imgW="845069" imgH="10683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866421" y="2086025"/>
                        <a:ext cx="844550" cy="1068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" descr="3-90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454" y="1125538"/>
            <a:ext cx="3043704" cy="143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12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6" b="28932"/>
          <a:stretch/>
        </p:blipFill>
        <p:spPr>
          <a:xfrm>
            <a:off x="406" y="1665284"/>
            <a:ext cx="12189600" cy="352323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0" y="1665287"/>
            <a:ext cx="12189600" cy="3523229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 flipV="1">
            <a:off x="0" y="2889635"/>
            <a:ext cx="3714750" cy="1080000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 flipV="1">
            <a:off x="4503738" y="2906713"/>
            <a:ext cx="7686675" cy="1045845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86985" y="3045460"/>
            <a:ext cx="63368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波的叠加</a:t>
            </a:r>
          </a:p>
        </p:txBody>
      </p:sp>
      <p:sp>
        <p:nvSpPr>
          <p:cNvPr id="4" name="矩形 3"/>
          <p:cNvSpPr/>
          <p:nvPr/>
        </p:nvSpPr>
        <p:spPr>
          <a:xfrm>
            <a:off x="2350770" y="3014663"/>
            <a:ext cx="81915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621482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考点二　波的干涉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西安市高二期中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在同一介质中，两列相干波相互叠加，则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波峰与波峰叠加的点振动最强，波谷与波谷叠加的点振动最弱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波峰与波峰叠加的点经过半个周期后将是波谷与波谷在该点相遇，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动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始终最强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振动最强的点经过四分之一周期后刚好经平衡位置时，它的振动最弱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如果两相干波源振幅不等，则振动最弱的点将不会出现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272083" y="2565698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59563" y="637479"/>
            <a:ext cx="10871287" cy="5181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波峰和波峰叠加，为振动加强点，且始终振动加强；波谷与波谷叠加，振动也始终加强，而波峰与波谷叠加，为振动减弱点，且始终振动减弱，故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波峰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与波峰叠加的点经过半个周期后将是波谷与波谷在该点相遇，振动始终最强，故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振动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最强的点经过四分之一周期后刚好经过平衡位置，它们的振动仍然相同，因此也是振动加强，故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如果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两相干波源振幅不相等，则振动最弱的点仍将出现，故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1041" y="333450"/>
            <a:ext cx="11248331" cy="5616624"/>
            <a:chOff x="471835" y="934424"/>
            <a:chExt cx="11248331" cy="5616624"/>
          </a:xfrm>
        </p:grpSpPr>
        <p:sp>
          <p:nvSpPr>
            <p:cNvPr id="25" name="圆角矩形 24"/>
            <p:cNvSpPr/>
            <p:nvPr/>
          </p:nvSpPr>
          <p:spPr>
            <a:xfrm>
              <a:off x="471835" y="1094414"/>
              <a:ext cx="11248331" cy="5456634"/>
            </a:xfrm>
            <a:prstGeom prst="roundRect">
              <a:avLst>
                <a:gd name="adj" fmla="val 220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179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45418"/>
            <a:ext cx="11412000" cy="612472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宿迁市高二期中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消除噪声污染是当前环境保护的一个重要课题，内燃机、通风机等在排放各种高速气流的过程中都会发出噪声，如图所示的消声器可以用来削弱高速气流产生的噪声。波长为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的声波沿水平管道自左向右传播，在声波到达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处时，分成上下两束波，这两束声波在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处相遇时可削弱噪声。下列说法正确的是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该消声器工作原理是利用波的衍射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该装置可以说明声波是横波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该消声器对不同波长的声波都有相同的减噪效果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要达到良好的减噪效果，从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处分成的上下两束声波传到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处需满足波程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差</a:t>
            </a:r>
            <a:endParaRPr lang="en-US" altLang="zh-CN" sz="26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半波长的奇数倍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274079" y="4797946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159746" name="Picture 2" descr="3-9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422" y="2650744"/>
            <a:ext cx="3487479" cy="205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59563" y="781495"/>
            <a:ext cx="10871287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该消声器工作原理是利用波的干涉原理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pc="6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无论</a:t>
            </a:r>
            <a:r>
              <a:rPr lang="zh-CN" altLang="zh-CN" sz="2800" kern="100" spc="6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是纵波还是横波都能发生干涉现象</a:t>
            </a:r>
            <a:r>
              <a:rPr lang="zh-CN" altLang="zh-CN" sz="2800" kern="100" spc="6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spc="6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所以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该装置无法说明声波是横波还是纵波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处分成的上下两束声波传到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处需满足波程差是半波长的奇数倍时振动减弱，减噪效果最好，故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71041" y="549474"/>
            <a:ext cx="11248331" cy="4912541"/>
            <a:chOff x="471835" y="934424"/>
            <a:chExt cx="11248331" cy="4912541"/>
          </a:xfrm>
        </p:grpSpPr>
        <p:sp>
          <p:nvSpPr>
            <p:cNvPr id="28" name="圆角矩形 27"/>
            <p:cNvSpPr/>
            <p:nvPr/>
          </p:nvSpPr>
          <p:spPr>
            <a:xfrm>
              <a:off x="471835" y="1094415"/>
              <a:ext cx="11248331" cy="4752550"/>
            </a:xfrm>
            <a:prstGeom prst="roundRect">
              <a:avLst>
                <a:gd name="adj" fmla="val 220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30" name="Picture 2" descr="3-9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436" y="1004936"/>
            <a:ext cx="3522354" cy="207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34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117426"/>
            <a:ext cx="11412000" cy="594006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(2024·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广东省中山纪念中学高二月考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如图为水面上两列频率相同的波在某时刻的叠加情况，以波源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为圆心的两组同心圆弧分别表示同一时刻两列波的波峰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实线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和波谷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虚线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的振幅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的振幅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连线上的所有质点一定都是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振动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加强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两列波的传播速度可以不相同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再过半个周期，质点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是振动加强点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的位移不可能为零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圆角矩形 1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7" name="圆角矩形 36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TextBox 14"/>
          <p:cNvSpPr txBox="1"/>
          <p:nvPr/>
        </p:nvSpPr>
        <p:spPr>
          <a:xfrm>
            <a:off x="274079" y="2768952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160770" name="Picture 2" descr="Z3-90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318" y="2597116"/>
            <a:ext cx="4435549" cy="18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7" name="圆角矩形 36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05077" y="662821"/>
            <a:ext cx="1098025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此刻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是振动加强点，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连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线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上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的所有质点一定都是振动加强点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两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列波的频率相同，又在同一介质中传播，波速一定相同，故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干涉图样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是稳定存在的，此刻质点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是振动减弱点，之后振动也始终减弱，故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振动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加强指的是振动范围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振幅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变大，某时刻仍会回到平衡位置，质点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的位移可能为零，故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1041" y="333450"/>
            <a:ext cx="11248331" cy="5592350"/>
            <a:chOff x="471835" y="934424"/>
            <a:chExt cx="11248331" cy="5592350"/>
          </a:xfrm>
        </p:grpSpPr>
        <p:sp>
          <p:nvSpPr>
            <p:cNvPr id="24" name="圆角矩形 23"/>
            <p:cNvSpPr/>
            <p:nvPr/>
          </p:nvSpPr>
          <p:spPr>
            <a:xfrm>
              <a:off x="471835" y="1094414"/>
              <a:ext cx="11248331" cy="5432360"/>
            </a:xfrm>
            <a:prstGeom prst="roundRect">
              <a:avLst>
                <a:gd name="adj" fmla="val 138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23" name="Picture 2" descr="Z3-90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631" y="704426"/>
            <a:ext cx="4348151" cy="18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209485"/>
            <a:ext cx="11412000" cy="552456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7.(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)(2023·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信阳高中高二期末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如图所示，有两列频率相同、振动方向相同、振幅均为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、传播方向互相垂直的平面波相遇发生干涉，两列波的传播方向如图中箭头所示。图中实线表示波峰，虚线表示波谷，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为波谷与波谷相遇点，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为波峰与波谷相遇点，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为波峰与波峰相遇点，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连线上的两点，其中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为连线的中点，则下列描述正确的是</a:t>
            </a:r>
            <a:r>
              <a:rPr lang="zh-CN" altLang="zh-CN" sz="2600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6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处的质点位移始终为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处的质点位移始终为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从图示时刻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经过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600" kern="100" dirty="0" smtClean="0">
                <a:latin typeface="宋体-方正超大字符集" panose="03000509000000000000" pitchFamily="65" charset="-122"/>
                <a:ea typeface="方正中等线简体" panose="03000509000000000000" pitchFamily="65" charset="-122"/>
                <a:cs typeface="宋体-方正超大字符集" panose="03000509000000000000" pitchFamily="65" charset="-122"/>
              </a:rPr>
              <a:t>  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个周期，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处质点将处于波谷位置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6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处的质点振幅为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图示时刻，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处质点正向下振动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255997" y="3795808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8" name="圆角矩形 37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441223"/>
              </p:ext>
            </p:extLst>
          </p:nvPr>
        </p:nvGraphicFramePr>
        <p:xfrm>
          <a:off x="3179343" y="3777064"/>
          <a:ext cx="796925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86" name="文档" r:id="rId15" imgW="797201" imgH="879440" progId="Word.Document.12">
                  <p:embed/>
                </p:oleObj>
              </mc:Choice>
              <mc:Fallback>
                <p:oleObj name="文档" r:id="rId15" imgW="797201" imgH="8794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179343" y="3777064"/>
                        <a:ext cx="796925" cy="877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14"/>
          <p:cNvSpPr txBox="1"/>
          <p:nvPr/>
        </p:nvSpPr>
        <p:spPr>
          <a:xfrm>
            <a:off x="255997" y="4386929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24" name="TextBox 14"/>
          <p:cNvSpPr txBox="1"/>
          <p:nvPr/>
        </p:nvSpPr>
        <p:spPr>
          <a:xfrm>
            <a:off x="255997" y="4904565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149582" name="Picture 78" descr="Y3-55A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455" y="2877740"/>
            <a:ext cx="2621383" cy="238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  <p:bldP spid="2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8" name="圆角矩形 37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5077" y="539949"/>
            <a:ext cx="1098025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由题意可知，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处为振动加强点，振幅为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但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位移时刻变化，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处为振动减弱点，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位移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始终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为零，故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从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图示时刻经过</a:t>
            </a:r>
            <a:r>
              <a:rPr lang="en-US" altLang="zh-CN" sz="2800" kern="100" dirty="0">
                <a:latin typeface="宋体-方正超大字符集" panose="03000509000000000000" pitchFamily="65" charset="-122"/>
                <a:ea typeface="方正中等线简体" panose="03000509000000000000" pitchFamily="65" charset="-122"/>
                <a:cs typeface="宋体-方正超大字符集" panose="03000509000000000000" pitchFamily="65" charset="-122"/>
              </a:rPr>
              <a:t>   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个周期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点的振动状态刚好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传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播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点，此时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点处于波谷位置，故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点为振动加强点，振幅为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图示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时刻，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处质点同时位于两列波传播方向波形的上坡上，所以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处质点正向下振动，故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71041" y="261442"/>
            <a:ext cx="11248331" cy="5616624"/>
            <a:chOff x="471835" y="934424"/>
            <a:chExt cx="11248331" cy="5616624"/>
          </a:xfrm>
        </p:grpSpPr>
        <p:sp>
          <p:nvSpPr>
            <p:cNvPr id="23" name="圆角矩形 22"/>
            <p:cNvSpPr/>
            <p:nvPr/>
          </p:nvSpPr>
          <p:spPr>
            <a:xfrm>
              <a:off x="471835" y="1094414"/>
              <a:ext cx="11248331" cy="5456634"/>
            </a:xfrm>
            <a:prstGeom prst="roundRect">
              <a:avLst>
                <a:gd name="adj" fmla="val 138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549940"/>
              </p:ext>
            </p:extLst>
          </p:nvPr>
        </p:nvGraphicFramePr>
        <p:xfrm>
          <a:off x="3229916" y="2349674"/>
          <a:ext cx="806450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83" name="文档" r:id="rId16" imgW="806919" imgH="1192419" progId="Word.Document.12">
                  <p:embed/>
                </p:oleObj>
              </mc:Choice>
              <mc:Fallback>
                <p:oleObj name="文档" r:id="rId16" imgW="806919" imgH="11924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229916" y="2349674"/>
                        <a:ext cx="806450" cy="1192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78" descr="Y3-55A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502" y="752757"/>
            <a:ext cx="2621383" cy="238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64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389206" y="641533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固定在同一个振动片上的两根细杆，当振动片振动时，两根细杆周期性地触动水面，形成两个波源。两列波相遇后，形成稳定的干涉图样，如图仅为示意图。已知两波源间的距离为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0.6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，波长为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0.25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，下列判断正确的是</a:t>
            </a:r>
            <a:endParaRPr lang="zh-CN" altLang="zh-CN" sz="1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两波源的频率相同，相位差恒定</a:t>
            </a:r>
            <a:endParaRPr lang="zh-CN" altLang="zh-CN" sz="1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振动加强区域各质点的振动频率为波源的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倍</a:t>
            </a:r>
            <a:endParaRPr lang="zh-CN" altLang="zh-CN" sz="1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在水面上放一树叶，树叶会振动着向水槽边缘飘去</a:t>
            </a:r>
            <a:endParaRPr lang="zh-CN" altLang="zh-CN" sz="1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两波源的连线上振动加强的位置有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</a:t>
            </a:r>
            <a:endParaRPr lang="zh-CN" altLang="zh-CN" sz="1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-141"/>
            <a:ext cx="12189600" cy="665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0" y="124323"/>
            <a:ext cx="351904" cy="4169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71170" y="124460"/>
            <a:ext cx="11718925" cy="4171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>
            <a:off x="2448550" y="332656"/>
            <a:ext cx="9741050" cy="283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411098" y="58001"/>
            <a:ext cx="19117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能力综合练</a:t>
            </a:r>
            <a:endParaRPr lang="zh-CN" altLang="en-US" sz="2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61794" name="Picture 2" descr="3-9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962" y="2721503"/>
            <a:ext cx="3077195" cy="235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14"/>
          <p:cNvSpPr txBox="1"/>
          <p:nvPr/>
        </p:nvSpPr>
        <p:spPr>
          <a:xfrm>
            <a:off x="279147" y="3262628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37" name="TextBox 14"/>
          <p:cNvSpPr txBox="1"/>
          <p:nvPr/>
        </p:nvSpPr>
        <p:spPr>
          <a:xfrm>
            <a:off x="279147" y="5157986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68249" y="687095"/>
            <a:ext cx="108539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能形成稳定的干涉图样，两列波必须频率相同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相位差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恒定，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振动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加强区和减弱区各质点的振动频率与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波源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相同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树叶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会上、下振动，但不会沿波的传播方向移动，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为两波源连线上某点到两波源的距离，两波源连线上的加强点应满足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nλ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0,1,2,3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可能的取值为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，所以两波源连线上振动加强的位置有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71041" y="373466"/>
            <a:ext cx="11248331" cy="5576608"/>
            <a:chOff x="471835" y="934424"/>
            <a:chExt cx="11248331" cy="5576608"/>
          </a:xfrm>
        </p:grpSpPr>
        <p:sp>
          <p:nvSpPr>
            <p:cNvPr id="36" name="圆角矩形 35"/>
            <p:cNvSpPr/>
            <p:nvPr/>
          </p:nvSpPr>
          <p:spPr>
            <a:xfrm>
              <a:off x="471835" y="1094413"/>
              <a:ext cx="11248331" cy="5416619"/>
            </a:xfrm>
            <a:prstGeom prst="roundRect">
              <a:avLst>
                <a:gd name="adj" fmla="val 326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39" name="Picture 2" descr="3-9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2" y="680003"/>
            <a:ext cx="3077195" cy="235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01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206" y="405458"/>
            <a:ext cx="11412000" cy="13415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观察如图所示的两列波相遇时和相遇后的特点，说一说两列波在传播过程中，相遇时和相遇后遵循什么规律？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058579" y="2096612"/>
            <a:ext cx="8073255" cy="1653835"/>
            <a:chOff x="1961513" y="2493690"/>
            <a:chExt cx="8073255" cy="1653835"/>
          </a:xfrm>
        </p:grpSpPr>
        <p:pic>
          <p:nvPicPr>
            <p:cNvPr id="134146" name="Picture 2" descr="3-8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1513" y="2493690"/>
              <a:ext cx="5250747" cy="1653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47" name="Picture 3" descr="3-8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1390" y="3364846"/>
              <a:ext cx="2283378" cy="782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389206" y="3896812"/>
            <a:ext cx="11412000" cy="198789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相遇时凸起的高度比原来的更大一些。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两列波相遇后仍然保持原来各自的运动状态继续传播，并没有受到另一列波的影响。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3" name="圆角矩形 4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7890" y="800795"/>
            <a:ext cx="11394632" cy="45732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浙江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月选考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主动降噪耳机能收集周围环境中的噪声信号，并产生相应的抵消声波，某一噪声信号传到耳膜的振动图像如图所示，取得最好降噪效果的抵消声波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声音在空气中的传播速度为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340 m/s)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振幅为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频率为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100 Hz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波长应为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1.7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的奇数倍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在耳膜中产生的振动与图中所示的振动同相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TextBox 14"/>
          <p:cNvSpPr txBox="1"/>
          <p:nvPr/>
        </p:nvSpPr>
        <p:spPr>
          <a:xfrm>
            <a:off x="267891" y="3403399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162818" name="Picture 2" descr="Z3-9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30" y="2997746"/>
            <a:ext cx="3438169" cy="203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1" name="圆角矩形 40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68249" y="863103"/>
            <a:ext cx="108539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主动降噪耳机是根据波的干涉，抵消声波与噪声的振幅、频率相同，相位相反，叠加后才能相互抵消来实现降噪，故抵消声波的振幅为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，频率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 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100 Hz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抵消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声波与噪声的波速、频率相同，则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波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长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也相同，为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340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0.01 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3.4 m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1041" y="549474"/>
            <a:ext cx="11248331" cy="4392488"/>
            <a:chOff x="471835" y="934424"/>
            <a:chExt cx="11248331" cy="4392488"/>
          </a:xfrm>
        </p:grpSpPr>
        <p:sp>
          <p:nvSpPr>
            <p:cNvPr id="25" name="圆角矩形 24"/>
            <p:cNvSpPr/>
            <p:nvPr/>
          </p:nvSpPr>
          <p:spPr>
            <a:xfrm>
              <a:off x="471835" y="1094413"/>
              <a:ext cx="11248331" cy="4232499"/>
            </a:xfrm>
            <a:prstGeom prst="roundRect">
              <a:avLst>
                <a:gd name="adj" fmla="val 326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31" name="对象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299806"/>
              </p:ext>
            </p:extLst>
          </p:nvPr>
        </p:nvGraphicFramePr>
        <p:xfrm>
          <a:off x="1568862" y="2042598"/>
          <a:ext cx="116840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2" name="文档" r:id="rId16" imgW="1168629" imgH="1071626" progId="Word.Document.12">
                  <p:embed/>
                </p:oleObj>
              </mc:Choice>
              <mc:Fallback>
                <p:oleObj name="文档" r:id="rId16" imgW="1168629" imgH="10716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68862" y="2042598"/>
                        <a:ext cx="1168400" cy="1068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Picture 2" descr="Z3-91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613" y="2205658"/>
            <a:ext cx="3438169" cy="203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89206" y="582592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甲、乙两列横波在同一均匀介质中传播，甲波沿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轴正方向，乙波沿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轴负方向，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时刻两列波恰好在坐标原点相遇，波形如图所示，则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两列波不能产生干涉现象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两列波叠加后，坐标原点处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质点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振动减弱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时刻坐标原点处的质点速度为零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两列波叠加后，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0.5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处的质点振幅为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cm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4" name="TextBox 14"/>
          <p:cNvSpPr txBox="1"/>
          <p:nvPr/>
        </p:nvSpPr>
        <p:spPr>
          <a:xfrm>
            <a:off x="267602" y="4464469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163842" name="Picture 2" descr="3-95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266" y="2000311"/>
            <a:ext cx="5665238" cy="193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71041" y="333450"/>
            <a:ext cx="11248331" cy="5760640"/>
            <a:chOff x="471835" y="934424"/>
            <a:chExt cx="11248331" cy="5760640"/>
          </a:xfrm>
        </p:grpSpPr>
        <p:sp>
          <p:nvSpPr>
            <p:cNvPr id="32" name="圆角矩形 31"/>
            <p:cNvSpPr/>
            <p:nvPr/>
          </p:nvSpPr>
          <p:spPr>
            <a:xfrm>
              <a:off x="471835" y="1094415"/>
              <a:ext cx="11248331" cy="5600649"/>
            </a:xfrm>
            <a:prstGeom prst="roundRect">
              <a:avLst>
                <a:gd name="adj" fmla="val 139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658602" y="2698095"/>
            <a:ext cx="10873208" cy="324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两列横波在同一均匀介质中传播，则波速相同，由题图可知，两波的波长相同，根据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</a:rPr>
              <a:t>λf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，可得两波的频率相同，则能产生干涉现象，故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两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波能产生干涉现象，两列波叠加后在原点的振动方向都是向上，坐标原点处的质点振动加强，故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4" name="Picture 2" descr="3-9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587" y="704167"/>
            <a:ext cx="5665238" cy="193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71041" y="477466"/>
            <a:ext cx="11248331" cy="5184576"/>
            <a:chOff x="471835" y="934424"/>
            <a:chExt cx="11248331" cy="5184576"/>
          </a:xfrm>
        </p:grpSpPr>
        <p:sp>
          <p:nvSpPr>
            <p:cNvPr id="39" name="圆角矩形 38"/>
            <p:cNvSpPr/>
            <p:nvPr/>
          </p:nvSpPr>
          <p:spPr>
            <a:xfrm>
              <a:off x="471835" y="1094415"/>
              <a:ext cx="11248331" cy="5024585"/>
            </a:xfrm>
            <a:prstGeom prst="roundRect">
              <a:avLst>
                <a:gd name="adj" fmla="val 139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41" name="文本框 40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658602" y="2842111"/>
            <a:ext cx="10873208" cy="259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坐标原点处的质点振动加强，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时刻坐标原点处的质点位于平衡位置，速度最大，故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两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列波叠加后，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0.5 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处的质点为振动减弱点，则振幅为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 cm 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4" name="Picture 2" descr="3-9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587" y="909514"/>
            <a:ext cx="5665238" cy="193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41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217069"/>
            <a:ext cx="113946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南通市高二期中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波源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振动方向相同，频率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Hz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，分别置于均匀介质中的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两点处，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1.2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，如图所示。两波源产生的简谐横波沿直线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相向传播，波速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m/s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。已知两波源振动的初始相位相同，求：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波长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89206" y="3501802"/>
            <a:ext cx="113946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 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m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71041" y="4365898"/>
            <a:ext cx="11248331" cy="1512168"/>
            <a:chOff x="471835" y="934424"/>
            <a:chExt cx="11248331" cy="1512168"/>
          </a:xfrm>
        </p:grpSpPr>
        <p:sp>
          <p:nvSpPr>
            <p:cNvPr id="34" name="圆角矩形 33"/>
            <p:cNvSpPr/>
            <p:nvPr/>
          </p:nvSpPr>
          <p:spPr>
            <a:xfrm>
              <a:off x="471835" y="1094415"/>
              <a:ext cx="11248331" cy="1352177"/>
            </a:xfrm>
            <a:prstGeom prst="roundRect">
              <a:avLst>
                <a:gd name="adj" fmla="val 219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37" name="对象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411673"/>
              </p:ext>
            </p:extLst>
          </p:nvPr>
        </p:nvGraphicFramePr>
        <p:xfrm>
          <a:off x="723900" y="4729683"/>
          <a:ext cx="10753725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4" name="文档" r:id="rId16" imgW="10979150" imgH="1288571" progId="Word.Document.12">
                  <p:embed/>
                </p:oleObj>
              </mc:Choice>
              <mc:Fallback>
                <p:oleObj name="文档" r:id="rId16" imgW="10979150" imgH="12885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23900" y="4729683"/>
                        <a:ext cx="10753725" cy="126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4651" name="Picture 27" descr="3-99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069" y="2429509"/>
            <a:ext cx="3089000" cy="82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317045"/>
            <a:ext cx="11394632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间合振动振幅最大的点离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点的距离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89206" y="1037125"/>
            <a:ext cx="11394632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见解析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71041" y="1917626"/>
            <a:ext cx="11248331" cy="4032448"/>
            <a:chOff x="471835" y="934424"/>
            <a:chExt cx="11248331" cy="4032448"/>
          </a:xfrm>
        </p:grpSpPr>
        <p:sp>
          <p:nvSpPr>
            <p:cNvPr id="34" name="圆角矩形 33"/>
            <p:cNvSpPr/>
            <p:nvPr/>
          </p:nvSpPr>
          <p:spPr>
            <a:xfrm>
              <a:off x="471835" y="1094415"/>
              <a:ext cx="11248331" cy="3872457"/>
            </a:xfrm>
            <a:prstGeom prst="roundRect">
              <a:avLst>
                <a:gd name="adj" fmla="val 219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668074" y="2205658"/>
            <a:ext cx="10854265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上任意一点，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的距离为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，则距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的距离为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1.2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点到两波源的路程差为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(1.2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)|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，其中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1.2 m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90243"/>
              </p:ext>
            </p:extLst>
          </p:nvPr>
        </p:nvGraphicFramePr>
        <p:xfrm>
          <a:off x="773687" y="3553490"/>
          <a:ext cx="10698162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6" name="文档" r:id="rId16" imgW="10709398" imgH="1034451" progId="Word.Document.12">
                  <p:embed/>
                </p:oleObj>
              </mc:Choice>
              <mc:Fallback>
                <p:oleObj name="文档" r:id="rId16" imgW="10709398" imgH="10344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73687" y="3553490"/>
                        <a:ext cx="10698162" cy="103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27" descr="3-99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798" y="509587"/>
            <a:ext cx="3089000" cy="82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矩形 36"/>
          <p:cNvSpPr/>
          <p:nvPr/>
        </p:nvSpPr>
        <p:spPr>
          <a:xfrm>
            <a:off x="668074" y="4376058"/>
            <a:ext cx="108542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0.6 m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1.1 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或者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0.1 m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42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-141"/>
            <a:ext cx="12189600" cy="665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0" y="124323"/>
            <a:ext cx="351904" cy="4169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71170" y="124460"/>
            <a:ext cx="11718925" cy="4171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2448550" y="332656"/>
            <a:ext cx="9741050" cy="283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411098" y="58001"/>
            <a:ext cx="19117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尖子生选练</a:t>
            </a:r>
            <a:endParaRPr lang="zh-CN" altLang="en-US" sz="2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89206" y="2640896"/>
            <a:ext cx="114120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点为振动加强点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点为振动减弱点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点始终处在波峰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en-US" altLang="zh-CN" sz="26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振幅为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 cm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波源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发出的波传播到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点所需时间为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s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32146" y="831171"/>
            <a:ext cx="11526120" cy="1823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12.(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)(2023·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济南市高二期中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某学习小组在</a:t>
            </a:r>
            <a:r>
              <a:rPr lang="en-US" altLang="zh-CN" sz="26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xOy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平面内放置两个相干波源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，波源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的位置如图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所示。图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、图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分别是波源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振动图像。已知两相干波源的波长均为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0.4 m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的坐标为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(0.80 m,0.30 m)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，下列说法正确的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7" name="TextBox 14"/>
          <p:cNvSpPr txBox="1"/>
          <p:nvPr/>
        </p:nvSpPr>
        <p:spPr>
          <a:xfrm>
            <a:off x="232712" y="2663634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31" name="TextBox 14"/>
          <p:cNvSpPr txBox="1"/>
          <p:nvPr/>
        </p:nvSpPr>
        <p:spPr>
          <a:xfrm>
            <a:off x="232712" y="5039898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358902" y="2660209"/>
            <a:ext cx="8488161" cy="2425769"/>
            <a:chOff x="3564768" y="2565698"/>
            <a:chExt cx="8488161" cy="2425769"/>
          </a:xfrm>
        </p:grpSpPr>
        <p:pic>
          <p:nvPicPr>
            <p:cNvPr id="164866" name="Picture 2" descr="3-96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4768" y="2565698"/>
              <a:ext cx="4527721" cy="2425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867" name="Picture 3" descr="3-97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208" y="3054261"/>
              <a:ext cx="4527721" cy="1937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71041" y="405458"/>
            <a:ext cx="11248331" cy="5298478"/>
            <a:chOff x="471835" y="934424"/>
            <a:chExt cx="11248331" cy="5298478"/>
          </a:xfrm>
        </p:grpSpPr>
        <p:sp>
          <p:nvSpPr>
            <p:cNvPr id="30" name="圆角矩形 29"/>
            <p:cNvSpPr/>
            <p:nvPr/>
          </p:nvSpPr>
          <p:spPr>
            <a:xfrm>
              <a:off x="471835" y="1094413"/>
              <a:ext cx="11248331" cy="5138489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33" name="对象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703112"/>
              </p:ext>
            </p:extLst>
          </p:nvPr>
        </p:nvGraphicFramePr>
        <p:xfrm>
          <a:off x="699294" y="3285778"/>
          <a:ext cx="10791825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57" name="文档" r:id="rId16" imgW="10803397" imgH="2591519" progId="Word.Document.12">
                  <p:embed/>
                </p:oleObj>
              </mc:Choice>
              <mc:Fallback>
                <p:oleObj name="文档" r:id="rId16" imgW="10803397" imgH="25915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99294" y="3285778"/>
                        <a:ext cx="10791825" cy="2600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组合 36"/>
          <p:cNvGrpSpPr/>
          <p:nvPr/>
        </p:nvGrpSpPr>
        <p:grpSpPr>
          <a:xfrm>
            <a:off x="1851126" y="693490"/>
            <a:ext cx="8488161" cy="2425769"/>
            <a:chOff x="3564768" y="2565698"/>
            <a:chExt cx="8488161" cy="2425769"/>
          </a:xfrm>
        </p:grpSpPr>
        <p:pic>
          <p:nvPicPr>
            <p:cNvPr id="38" name="Picture 2" descr="3-96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4768" y="2565698"/>
              <a:ext cx="4527721" cy="2425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3" descr="3-97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208" y="3054261"/>
              <a:ext cx="4527721" cy="1937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2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3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4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5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6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7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8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9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10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11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/>
                </a:solidFill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71041" y="405458"/>
            <a:ext cx="11248331" cy="4392488"/>
            <a:chOff x="471835" y="934424"/>
            <a:chExt cx="11248331" cy="4392488"/>
          </a:xfrm>
        </p:grpSpPr>
        <p:sp>
          <p:nvSpPr>
            <p:cNvPr id="15" name="圆角矩形 14"/>
            <p:cNvSpPr/>
            <p:nvPr/>
          </p:nvSpPr>
          <p:spPr>
            <a:xfrm>
              <a:off x="471835" y="1094413"/>
              <a:ext cx="11248331" cy="4232499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668074" y="3278745"/>
            <a:ext cx="10854265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点为振动加强点，仍在平衡位置附近做简谐运动，不会始终处于波峰，其振幅为两列波振幅之和，即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(15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15)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30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851126" y="765498"/>
            <a:ext cx="8488161" cy="2425769"/>
            <a:chOff x="3564768" y="2565698"/>
            <a:chExt cx="8488161" cy="2425769"/>
          </a:xfrm>
        </p:grpSpPr>
        <p:pic>
          <p:nvPicPr>
            <p:cNvPr id="23" name="Picture 2" descr="3-96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4768" y="2565698"/>
              <a:ext cx="4527721" cy="2425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" descr="3-97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208" y="3054261"/>
              <a:ext cx="4527721" cy="1937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198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909514"/>
            <a:ext cx="1141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波的独立传播：两列波在彼此相遇并穿过后，仍然保持各自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运动特征不变，继续沿着原来的方向传播，彼此之间互不影响。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波的叠加原理：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几列波相遇时能够保持各自的运动特征，继续传播，在它们重叠的区域里，介质的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质点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参与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这几列波引起的振动，质点的位移等于这几列波单独传播时引起的位移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0"/>
            <a:ext cx="12190413" cy="6934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F5B6B"/>
              </a:solidFill>
            </a:endParaRPr>
          </a:p>
        </p:txBody>
      </p:sp>
      <p:sp>
        <p:nvSpPr>
          <p:cNvPr id="12" name="流程图: 离页连接符 11"/>
          <p:cNvSpPr/>
          <p:nvPr/>
        </p:nvSpPr>
        <p:spPr>
          <a:xfrm>
            <a:off x="486354" y="0"/>
            <a:ext cx="1804035" cy="861695"/>
          </a:xfrm>
          <a:prstGeom prst="flowChartOffpage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3858" y="88737"/>
            <a:ext cx="170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kern="1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梳理与总结</a:t>
            </a:r>
            <a:endParaRPr lang="zh-CN" altLang="zh-CN" b="1" kern="10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15686" y="102484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波长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8582" y="167291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频率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89337" y="359286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同时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61314" y="4212357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矢量和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13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2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3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4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5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6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7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8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9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10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11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/>
                </a:solidFill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29" name="矩形 28">
            <a:hlinkClick r:id="rId15" action="ppaction://hlinksldjump"/>
          </p:cNvPr>
          <p:cNvSpPr/>
          <p:nvPr/>
        </p:nvSpPr>
        <p:spPr>
          <a:xfrm>
            <a:off x="11206480" y="6454140"/>
            <a:ext cx="983615" cy="4051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solidFill>
                  <a:prstClr val="white"/>
                </a:solidFill>
              </a:rPr>
              <a:t>返回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471041" y="405458"/>
            <a:ext cx="11248331" cy="5546179"/>
            <a:chOff x="471835" y="934424"/>
            <a:chExt cx="11248331" cy="5546179"/>
          </a:xfrm>
        </p:grpSpPr>
        <p:sp>
          <p:nvSpPr>
            <p:cNvPr id="24" name="圆角矩形 23"/>
            <p:cNvSpPr/>
            <p:nvPr/>
          </p:nvSpPr>
          <p:spPr>
            <a:xfrm>
              <a:off x="471835" y="1094413"/>
              <a:ext cx="11248331" cy="5386190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617075"/>
              </p:ext>
            </p:extLst>
          </p:nvPr>
        </p:nvGraphicFramePr>
        <p:xfrm>
          <a:off x="699294" y="3140199"/>
          <a:ext cx="107918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16" name="文档" r:id="rId17" imgW="10803397" imgH="2805382" progId="Word.Document.12">
                  <p:embed/>
                </p:oleObj>
              </mc:Choice>
              <mc:Fallback>
                <p:oleObj name="文档" r:id="rId17" imgW="10803397" imgH="2805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99294" y="3140199"/>
                        <a:ext cx="10791825" cy="280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组合 32"/>
          <p:cNvGrpSpPr/>
          <p:nvPr/>
        </p:nvGrpSpPr>
        <p:grpSpPr>
          <a:xfrm>
            <a:off x="1851126" y="715993"/>
            <a:ext cx="8488161" cy="2425769"/>
            <a:chOff x="3564768" y="2565698"/>
            <a:chExt cx="8488161" cy="2425769"/>
          </a:xfrm>
        </p:grpSpPr>
        <p:pic>
          <p:nvPicPr>
            <p:cNvPr id="34" name="Picture 2" descr="3-96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4768" y="2565698"/>
              <a:ext cx="4527721" cy="2425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" descr="3-97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208" y="3054261"/>
              <a:ext cx="4527721" cy="1937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492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9" b="854"/>
          <a:stretch/>
        </p:blipFill>
        <p:spPr>
          <a:xfrm>
            <a:off x="7273608" y="2045970"/>
            <a:ext cx="4917600" cy="276669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flipV="1">
            <a:off x="7272338" y="2046604"/>
            <a:ext cx="4918075" cy="276606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198880" y="0"/>
            <a:ext cx="1002030" cy="11309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 16"/>
          <p:cNvSpPr/>
          <p:nvPr userDrawn="1"/>
        </p:nvSpPr>
        <p:spPr>
          <a:xfrm>
            <a:off x="1375859" y="185620"/>
            <a:ext cx="648072" cy="759695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矩形 59"/>
          <p:cNvSpPr/>
          <p:nvPr/>
        </p:nvSpPr>
        <p:spPr>
          <a:xfrm flipV="1">
            <a:off x="0" y="2047240"/>
            <a:ext cx="7272655" cy="27660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26654" y="2565298"/>
            <a:ext cx="7056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rgbClr val="495666"/>
                </a:solidFill>
              </a:rPr>
              <a:t>BENKEJIESHU</a:t>
            </a:r>
            <a:endParaRPr lang="zh-CN" altLang="en-US" sz="6600" dirty="0">
              <a:solidFill>
                <a:srgbClr val="495666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26654" y="2781559"/>
            <a:ext cx="2030746" cy="670088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本课结束</a:t>
            </a:r>
            <a:endParaRPr lang="zh-CN" altLang="en-US" sz="3200" b="1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1126654" y="3470697"/>
            <a:ext cx="10647659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更多精彩内容请登录：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www.xinjiaoyu.com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837506"/>
            <a:ext cx="11412000" cy="26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如图甲，两列沿相反方向传播的横波，形状相当于正弦曲线的一半，上下对称，其振幅和波长都相等。它们在相遇的某一时刻会出现两列波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消失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的现象，如图乙。请思考，两列波是否真的消失不再出现了？如果没有，你能判断从此时刻开始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两质点将向哪个方向运动吗？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0"/>
            <a:ext cx="12190413" cy="6934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F5B6B"/>
              </a:solidFill>
            </a:endParaRPr>
          </a:p>
        </p:txBody>
      </p:sp>
      <p:sp>
        <p:nvSpPr>
          <p:cNvPr id="12" name="流程图: 离页连接符 11"/>
          <p:cNvSpPr/>
          <p:nvPr/>
        </p:nvSpPr>
        <p:spPr>
          <a:xfrm>
            <a:off x="486354" y="0"/>
            <a:ext cx="1804035" cy="861695"/>
          </a:xfrm>
          <a:prstGeom prst="flowChartOffpage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3858" y="88737"/>
            <a:ext cx="170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kern="1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思考与讨论</a:t>
            </a:r>
            <a:endParaRPr lang="zh-CN" altLang="zh-CN" b="1" kern="10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35170" name="Picture 2" descr="3-8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814" y="3440976"/>
            <a:ext cx="4600785" cy="165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389206" y="5143322"/>
            <a:ext cx="1141200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没有消失，两列波叠加时，叠加区域各质点位移矢量和均为零，但两列波沿原来的方向传播，此时</a:t>
            </a:r>
            <a:r>
              <a:rPr lang="en-US" altLang="zh-CN" sz="2800" i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质点将向下运动，</a:t>
            </a:r>
            <a:r>
              <a:rPr lang="en-US" altLang="zh-CN" sz="2800" i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质点将向上运动。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60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541797" y="1053530"/>
            <a:ext cx="11106821" cy="4464496"/>
          </a:xfrm>
          <a:prstGeom prst="roundRect">
            <a:avLst>
              <a:gd name="adj" fmla="val 1925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71810" y="1485578"/>
            <a:ext cx="106467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在两列波重叠的区域里，任何一个质点的位移都等于原来位移的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倍。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两列波叠加时，质点的位移一定增大。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只有频率相同的两列波才可以叠加。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两列波相遇后各自的传播特点不会受到影响。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75309" y="218834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26169" y="414209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474624" y="282946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105059" y="347496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10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925486"/>
              </p:ext>
            </p:extLst>
          </p:nvPr>
        </p:nvGraphicFramePr>
        <p:xfrm>
          <a:off x="476264" y="2372370"/>
          <a:ext cx="8129587" cy="26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17" name="文档" r:id="rId3" imgW="8128922" imgH="2650892" progId="Word.Document.12">
                  <p:embed/>
                </p:oleObj>
              </mc:Choice>
              <mc:Fallback>
                <p:oleObj name="文档" r:id="rId3" imgW="8128922" imgH="26508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264" y="2372370"/>
                        <a:ext cx="8129587" cy="265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389206" y="405458"/>
            <a:ext cx="1141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(2022·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浙江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月选考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两列振幅相等、波长均为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、周期均为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的简谐横波沿同一绳子相向传播，若两列波均由一次全振动产生，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时刻的波形如图所示，此时两列波相距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时，波形如图丁所示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10343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1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33983" y="3285778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3983" y="4872221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494405" y="1981656"/>
            <a:ext cx="3001401" cy="3176330"/>
            <a:chOff x="8742484" y="1972063"/>
            <a:chExt cx="3001401" cy="3176330"/>
          </a:xfrm>
        </p:grpSpPr>
        <p:pic>
          <p:nvPicPr>
            <p:cNvPr id="136194" name="Picture 2" descr="A2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5377" y="1972063"/>
              <a:ext cx="2555615" cy="837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195" name="Picture 3" descr="A2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2484" y="2950087"/>
              <a:ext cx="3001401" cy="2198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417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jkwMzllMmViNzQxMDg0MThiZGZiMDg4ZDRmZjZhYmMifQ=="/>
</p:tagLst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4667</Words>
  <Application>Microsoft Office PowerPoint</Application>
  <PresentationFormat>自定义</PresentationFormat>
  <Paragraphs>652</Paragraphs>
  <Slides>61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61</vt:i4>
      </vt:variant>
    </vt:vector>
  </HeadingPairs>
  <TitlesOfParts>
    <vt:vector size="79" baseType="lpstr">
      <vt:lpstr>DOUYU Font</vt:lpstr>
      <vt:lpstr>方正中等线简体</vt:lpstr>
      <vt:lpstr>黑体</vt:lpstr>
      <vt:lpstr>华文黑体</vt:lpstr>
      <vt:lpstr>华文细黑</vt:lpstr>
      <vt:lpstr>楷体</vt:lpstr>
      <vt:lpstr>楷体_GB2312</vt:lpstr>
      <vt:lpstr>宋体</vt:lpstr>
      <vt:lpstr>宋体-方正超大字符集</vt:lpstr>
      <vt:lpstr>微软雅黑</vt:lpstr>
      <vt:lpstr>Arial</vt:lpstr>
      <vt:lpstr>Book Antiqua</vt:lpstr>
      <vt:lpstr>Calibri</vt:lpstr>
      <vt:lpstr>Courier New</vt:lpstr>
      <vt:lpstr>Times New Roman</vt:lpstr>
      <vt:lpstr>7_Office 主题</vt:lpstr>
      <vt:lpstr>文档</vt:lpstr>
      <vt:lpstr>Microsoft Word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金榜苑</dc:creator>
  <cp:keywords>物理课件</cp:keywords>
  <cp:lastModifiedBy>Administrator</cp:lastModifiedBy>
  <cp:revision>7234</cp:revision>
  <dcterms:created xsi:type="dcterms:W3CDTF">2014-11-27T01:03:00Z</dcterms:created>
  <dcterms:modified xsi:type="dcterms:W3CDTF">2024-04-29T03:12:24Z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FACF11E2EA8A4EB9A823E81D0CED0350_12</vt:lpwstr>
  </property>
</Properties>
</file>